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0" r:id="rId2"/>
    <p:sldId id="275" r:id="rId3"/>
    <p:sldId id="287" r:id="rId4"/>
    <p:sldId id="277" r:id="rId5"/>
    <p:sldId id="276" r:id="rId6"/>
    <p:sldId id="278" r:id="rId7"/>
    <p:sldId id="261" r:id="rId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36" d="100"/>
          <a:sy n="36" d="100"/>
        </p:scale>
        <p:origin x="9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Part 2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27250" y="1387475"/>
            <a:ext cx="1600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SQL (Structured Query Language</a:t>
            </a:r>
            <a:r>
              <a:rPr lang="en-IN" sz="3600" dirty="0"/>
              <a:t>) is a programming language used to manage and manipulate relational databases.</a:t>
            </a:r>
          </a:p>
          <a:p>
            <a:endParaRPr lang="en-IN" sz="3600" dirty="0"/>
          </a:p>
          <a:p>
            <a:r>
              <a:rPr lang="en-IN" sz="3600" dirty="0"/>
              <a:t> It allows users to perform various operations on data, such as retrieving, inserting, updating, and deleting records. </a:t>
            </a:r>
          </a:p>
          <a:p>
            <a:endParaRPr lang="en-IN" sz="3600" dirty="0"/>
          </a:p>
          <a:p>
            <a:r>
              <a:rPr lang="en-IN" sz="3600" dirty="0"/>
              <a:t>SQL is the standard language for working with relational database management systems (RDBMS) like MySQL, PostgreSQL, Microsoft SQL Server, Oracle, and SQLite.</a:t>
            </a:r>
            <a:endParaRPr lang="en-US" sz="36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3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FD653-95DA-BB36-0315-3D5E2A41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50" y="1463675"/>
            <a:ext cx="1335088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DF153-B86E-058D-5145-08B8435A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976" y="2635810"/>
            <a:ext cx="2971801" cy="961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370E5-50AE-C9EF-558E-BACD80765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773" y="3597275"/>
            <a:ext cx="2383952" cy="1009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95296-5314-6E0C-EA75-E8F9B081F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985" y="287170"/>
            <a:ext cx="2271764" cy="12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5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6D41C1-5F77-98FA-EC38-C3ECAA6C7A9C}"/>
              </a:ext>
            </a:extLst>
          </p:cNvPr>
          <p:cNvSpPr txBox="1"/>
          <p:nvPr/>
        </p:nvSpPr>
        <p:spPr>
          <a:xfrm>
            <a:off x="1974850" y="854075"/>
            <a:ext cx="155448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Constraints</a:t>
            </a:r>
            <a:r>
              <a:rPr lang="en-IN" sz="3600" dirty="0"/>
              <a:t> in databases are rules or conditions that must be met for data to be</a:t>
            </a:r>
          </a:p>
          <a:p>
            <a:r>
              <a:rPr lang="en-IN" sz="3600" dirty="0"/>
              <a:t>inserted, updated, or deleted in a database table. They are used to enforce the</a:t>
            </a:r>
          </a:p>
          <a:p>
            <a:r>
              <a:rPr lang="en-IN" sz="3600" dirty="0"/>
              <a:t>integrity of the data stored in a database and to prevent data from becoming</a:t>
            </a:r>
          </a:p>
          <a:p>
            <a:r>
              <a:rPr lang="en-IN" sz="3600" dirty="0"/>
              <a:t>inconsistent or corrupted.</a:t>
            </a:r>
          </a:p>
          <a:p>
            <a:endParaRPr lang="en-IN" sz="3600" dirty="0"/>
          </a:p>
          <a:p>
            <a:r>
              <a:rPr lang="en-US" sz="3600" dirty="0"/>
              <a:t>1. NOT NULL</a:t>
            </a:r>
          </a:p>
          <a:p>
            <a:r>
              <a:rPr lang="en-US" sz="3600" dirty="0"/>
              <a:t>2. UNIQUE(combo)</a:t>
            </a:r>
          </a:p>
          <a:p>
            <a:r>
              <a:rPr lang="en-US" sz="3600" dirty="0"/>
              <a:t>-&gt; Another way of creating constraint</a:t>
            </a:r>
          </a:p>
          <a:p>
            <a:r>
              <a:rPr lang="en-US" sz="3600" dirty="0"/>
              <a:t>3. PRIMARY KEY</a:t>
            </a:r>
          </a:p>
          <a:p>
            <a:r>
              <a:rPr lang="en-US" sz="3600" dirty="0"/>
              <a:t>4. AUTO INCREMENT</a:t>
            </a:r>
          </a:p>
          <a:p>
            <a:r>
              <a:rPr lang="en-US" sz="3600" dirty="0"/>
              <a:t>5. CHECK</a:t>
            </a:r>
          </a:p>
          <a:p>
            <a:r>
              <a:rPr lang="en-US" sz="3600" dirty="0"/>
              <a:t>6. DEFAULT</a:t>
            </a:r>
          </a:p>
          <a:p>
            <a:r>
              <a:rPr lang="en-US" sz="3600" dirty="0"/>
              <a:t>7. FOREIGN KEY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1101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22450" y="1235075"/>
            <a:ext cx="1607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0" dirty="0">
                <a:effectLst/>
                <a:latin typeface="Roboto" panose="02000000000000000000" pitchFamily="2" charset="0"/>
              </a:rPr>
              <a:t>DML</a:t>
            </a:r>
          </a:p>
          <a:p>
            <a:endParaRPr lang="fr-FR" sz="3600" dirty="0">
              <a:latin typeface="Roboto" panose="02000000000000000000" pitchFamily="2" charset="0"/>
            </a:endParaRPr>
          </a:p>
          <a:p>
            <a:r>
              <a:rPr lang="fr-FR" sz="3600" b="0" i="0" dirty="0">
                <a:effectLst/>
                <a:latin typeface="Roboto" panose="02000000000000000000" pitchFamily="2" charset="0"/>
              </a:rPr>
              <a:t>INSERT</a:t>
            </a:r>
            <a:endParaRPr lang="fr-FR" sz="3600" dirty="0">
              <a:latin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0" i="0" dirty="0">
                <a:effectLst/>
                <a:latin typeface="Roboto" panose="02000000000000000000" pitchFamily="2" charset="0"/>
              </a:rPr>
              <a:t>INSERT </a:t>
            </a:r>
            <a:r>
              <a:rPr lang="fr-FR" sz="3600" b="0" i="0" dirty="0" err="1">
                <a:effectLst/>
                <a:latin typeface="Roboto" panose="02000000000000000000" pitchFamily="2" charset="0"/>
              </a:rPr>
              <a:t>query</a:t>
            </a:r>
            <a:r>
              <a:rPr lang="fr-FR" sz="3600" b="0" i="0" dirty="0">
                <a:effectLst/>
                <a:latin typeface="Roboto" panose="02000000000000000000" pitchFamily="2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0" i="0" dirty="0">
                <a:effectLst/>
                <a:latin typeface="Roboto" panose="02000000000000000000" pitchFamily="2" charset="0"/>
              </a:rPr>
              <a:t>INSERT </a:t>
            </a:r>
            <a:r>
              <a:rPr lang="fr-FR" sz="3600" b="0" i="0" dirty="0" err="1">
                <a:effectLst/>
                <a:latin typeface="Roboto" panose="02000000000000000000" pitchFamily="2" charset="0"/>
              </a:rPr>
              <a:t>query</a:t>
            </a:r>
            <a:r>
              <a:rPr lang="fr-FR" sz="3600" b="0" i="0" dirty="0">
                <a:effectLst/>
                <a:latin typeface="Roboto" panose="02000000000000000000" pitchFamily="2" charset="0"/>
              </a:rPr>
              <a:t> variation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0" i="0" dirty="0">
                <a:effectLst/>
                <a:latin typeface="Roboto" panose="02000000000000000000" pitchFamily="2" charset="0"/>
              </a:rPr>
              <a:t>INSERT multiple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>
              <a:latin typeface="Roboto" panose="02000000000000000000" pitchFamily="2" charset="0"/>
            </a:endParaRPr>
          </a:p>
          <a:p>
            <a:r>
              <a:rPr lang="en-US" sz="3600" b="0" i="0" dirty="0">
                <a:effectLst/>
                <a:latin typeface="Roboto" panose="02000000000000000000" pitchFamily="2" charset="0"/>
              </a:rPr>
              <a:t>Import data into MySQL Workbench</a:t>
            </a:r>
          </a:p>
          <a:p>
            <a:endParaRPr lang="en-US" sz="3600" dirty="0">
              <a:latin typeface="Roboto" panose="02000000000000000000" pitchFamily="2" charset="0"/>
            </a:endParaRPr>
          </a:p>
          <a:p>
            <a:r>
              <a:rPr lang="en-US" sz="3600">
                <a:latin typeface="Roboto" panose="02000000000000000000" pitchFamily="2" charset="0"/>
              </a:rPr>
              <a:t>Retreive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403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176</Words>
  <Application>Microsoft Office PowerPoint</Application>
  <PresentationFormat>Custom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</vt:lpstr>
      <vt:lpstr>Times New Roman</vt:lpstr>
      <vt:lpstr>Trebuchet MS</vt:lpstr>
      <vt:lpstr>Office Theme</vt:lpstr>
      <vt:lpstr>SQL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26</cp:revision>
  <dcterms:created xsi:type="dcterms:W3CDTF">2021-04-08T12:59:42Z</dcterms:created>
  <dcterms:modified xsi:type="dcterms:W3CDTF">2025-01-02T18:43:55Z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