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0" r:id="rId2"/>
    <p:sldId id="275" r:id="rId3"/>
    <p:sldId id="291" r:id="rId4"/>
    <p:sldId id="292" r:id="rId5"/>
    <p:sldId id="293" r:id="rId6"/>
    <p:sldId id="294" r:id="rId7"/>
    <p:sldId id="290" r:id="rId8"/>
    <p:sldId id="261" r:id="rId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73DAA-2C5E-4722-B3B8-91CA9C188475}" v="4" dt="2025-01-09T06:43:45.7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  <pc:graphicFrameChg chg="modGraphic">
          <ac:chgData name="Vaibhav Singhal" userId="3048caf45d48f2bb" providerId="LiveId" clId="{53273D69-0F9A-4731-8D4D-B89B589F8F4B}" dt="2025-01-08T11:54:41.785" v="27" actId="20577"/>
          <ac:graphicFrameMkLst>
            <pc:docMk/>
            <pc:sldMk cId="3894203554" sldId="288"/>
            <ac:graphicFrameMk id="3" creationId="{9D8DB517-4D65-EBDE-9812-8EF6FE603AEF}"/>
          </ac:graphicFrameMkLst>
        </pc:graphicFrameChg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  <pc:graphicFrameChg chg="mod modGraphic">
          <ac:chgData name="Vaibhav Singhal" userId="3048caf45d48f2bb" providerId="LiveId" clId="{53273D69-0F9A-4731-8D4D-B89B589F8F4B}" dt="2025-01-08T13:07:36.101" v="392" actId="13926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07:14:09.918" v="245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05:47:58.579" v="33"/>
        <pc:sldMkLst>
          <pc:docMk/>
          <pc:sldMk cId="2654133818" sldId="275"/>
        </pc:sldMkLst>
        <pc:spChg chg="mod">
          <ac:chgData name="Vaibhav Singhal" userId="3048caf45d48f2bb" providerId="LiveId" clId="{43F73DAA-2C5E-4722-B3B8-91CA9C188475}" dt="2025-01-09T05:47:58.579" v="33"/>
          <ac:spMkLst>
            <pc:docMk/>
            <pc:sldMk cId="2654133818" sldId="275"/>
            <ac:spMk id="6" creationId="{00000000-0000-0000-0000-000000000000}"/>
          </ac:spMkLst>
        </pc:spChg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  <pc:graphicFrameChg chg="modGraphic">
          <ac:chgData name="Vaibhav Singhal" userId="3048caf45d48f2bb" providerId="LiveId" clId="{43F73DAA-2C5E-4722-B3B8-91CA9C188475}" dt="2025-01-09T07:14:09.918" v="245" actId="20577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  <pc:sldChg chg="addSp delSp modSp add mod">
        <pc:chgData name="Vaibhav Singhal" userId="3048caf45d48f2bb" providerId="LiveId" clId="{43F73DAA-2C5E-4722-B3B8-91CA9C188475}" dt="2025-01-09T06:14:44.827" v="126" actId="22"/>
        <pc:sldMkLst>
          <pc:docMk/>
          <pc:sldMk cId="2339571031" sldId="291"/>
        </pc:sldMkLst>
        <pc:spChg chg="add del">
          <ac:chgData name="Vaibhav Singhal" userId="3048caf45d48f2bb" providerId="LiveId" clId="{43F73DAA-2C5E-4722-B3B8-91CA9C188475}" dt="2025-01-09T06:14:42.718" v="124" actId="22"/>
          <ac:spMkLst>
            <pc:docMk/>
            <pc:sldMk cId="2339571031" sldId="291"/>
            <ac:spMk id="3" creationId="{43EAAA53-4E57-56F1-8511-86B260179AE5}"/>
          </ac:spMkLst>
        </pc:spChg>
        <pc:spChg chg="mod">
          <ac:chgData name="Vaibhav Singhal" userId="3048caf45d48f2bb" providerId="LiveId" clId="{43F73DAA-2C5E-4722-B3B8-91CA9C188475}" dt="2025-01-09T06:11:19.004" v="122"/>
          <ac:spMkLst>
            <pc:docMk/>
            <pc:sldMk cId="2339571031" sldId="291"/>
            <ac:spMk id="6" creationId="{2DD93512-1F9F-ED55-0C3D-160028F748F7}"/>
          </ac:spMkLst>
        </pc:spChg>
        <pc:spChg chg="add del">
          <ac:chgData name="Vaibhav Singhal" userId="3048caf45d48f2bb" providerId="LiveId" clId="{43F73DAA-2C5E-4722-B3B8-91CA9C188475}" dt="2025-01-09T06:14:44.827" v="126" actId="22"/>
          <ac:spMkLst>
            <pc:docMk/>
            <pc:sldMk cId="2339571031" sldId="291"/>
            <ac:spMk id="7" creationId="{CB562C65-DBDA-9817-B410-03F368572745}"/>
          </ac:spMkLst>
        </pc:spChg>
      </pc:sldChg>
      <pc:sldChg chg="modSp add mod">
        <pc:chgData name="Vaibhav Singhal" userId="3048caf45d48f2bb" providerId="LiveId" clId="{43F73DAA-2C5E-4722-B3B8-91CA9C188475}" dt="2025-01-09T06:32:50.634" v="176" actId="20577"/>
        <pc:sldMkLst>
          <pc:docMk/>
          <pc:sldMk cId="3203619019" sldId="292"/>
        </pc:sldMkLst>
        <pc:spChg chg="mod">
          <ac:chgData name="Vaibhav Singhal" userId="3048caf45d48f2bb" providerId="LiveId" clId="{43F73DAA-2C5E-4722-B3B8-91CA9C188475}" dt="2025-01-09T06:32:50.634" v="176" actId="20577"/>
          <ac:spMkLst>
            <pc:docMk/>
            <pc:sldMk cId="3203619019" sldId="292"/>
            <ac:spMk id="6" creationId="{5F7C5507-5007-2A51-BC8A-7C516ABDFC1A}"/>
          </ac:spMkLst>
        </pc:spChg>
      </pc:sldChg>
      <pc:sldChg chg="modSp add mod">
        <pc:chgData name="Vaibhav Singhal" userId="3048caf45d48f2bb" providerId="LiveId" clId="{43F73DAA-2C5E-4722-B3B8-91CA9C188475}" dt="2025-01-09T06:41:24.897" v="198"/>
        <pc:sldMkLst>
          <pc:docMk/>
          <pc:sldMk cId="645723570" sldId="293"/>
        </pc:sldMkLst>
        <pc:spChg chg="mod">
          <ac:chgData name="Vaibhav Singhal" userId="3048caf45d48f2bb" providerId="LiveId" clId="{43F73DAA-2C5E-4722-B3B8-91CA9C188475}" dt="2025-01-09T06:41:24.897" v="198"/>
          <ac:spMkLst>
            <pc:docMk/>
            <pc:sldMk cId="645723570" sldId="293"/>
            <ac:spMk id="6" creationId="{10B7100B-D4DD-3A6C-375C-98A6E04ACE78}"/>
          </ac:spMkLst>
        </pc:spChg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  <pc:spChg chg="mod">
          <ac:chgData name="Vaibhav Singhal" userId="3048caf45d48f2bb" providerId="LiveId" clId="{43F73DAA-2C5E-4722-B3B8-91CA9C188475}" dt="2025-01-09T07:03:29.741" v="244" actId="20577"/>
          <ac:spMkLst>
            <pc:docMk/>
            <pc:sldMk cId="2266581558" sldId="294"/>
            <ac:spMk id="6" creationId="{56448CCB-35FC-035E-75DA-BD18BCA809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4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7250" y="1387475"/>
            <a:ext cx="1600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Subqueries</a:t>
            </a:r>
          </a:p>
          <a:p>
            <a:endParaRPr lang="en-IN" sz="3600" b="1" dirty="0"/>
          </a:p>
          <a:p>
            <a:r>
              <a:rPr lang="en-US" sz="3600" dirty="0"/>
              <a:t>Subqueries in SQL are queries nested within another query. </a:t>
            </a:r>
            <a:endParaRPr lang="en-IN" sz="3600" b="1" dirty="0"/>
          </a:p>
          <a:p>
            <a:endParaRPr lang="en-IN" sz="3600" b="1" dirty="0"/>
          </a:p>
          <a:p>
            <a:r>
              <a:rPr lang="en-US" sz="3600" b="1" dirty="0"/>
              <a:t>Types of Subqueries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Single-Row Subquery</a:t>
            </a:r>
            <a:r>
              <a:rPr lang="en-US" sz="3600" dirty="0"/>
              <a:t>: Returns only one row of results.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Multi-Row Subquery</a:t>
            </a:r>
            <a:r>
              <a:rPr lang="en-US" sz="3600" dirty="0"/>
              <a:t>: Returns multiple rows of results.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Scalar Subquery</a:t>
            </a:r>
            <a:r>
              <a:rPr lang="en-US" sz="3600" dirty="0"/>
              <a:t>: Returns a single value.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Correlated Subquery</a:t>
            </a:r>
            <a:r>
              <a:rPr lang="en-US" sz="3600" dirty="0"/>
              <a:t>: Uses values from the outer query in its evaluation.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541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B4291-E763-D72F-3532-2240228A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CF4F8C-107C-800B-025D-1D985ADA3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D93512-1F9F-ED55-0C3D-160028F748F7}"/>
              </a:ext>
            </a:extLst>
          </p:cNvPr>
          <p:cNvSpPr/>
          <p:nvPr/>
        </p:nvSpPr>
        <p:spPr>
          <a:xfrm>
            <a:off x="2127250" y="1387475"/>
            <a:ext cx="16002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Single row Subqueries</a:t>
            </a:r>
          </a:p>
          <a:p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Finds the employee(s) with the highest salary.</a:t>
            </a:r>
          </a:p>
          <a:p>
            <a:pPr marL="742950" indent="-742950">
              <a:buAutoNum type="arabicPeriod"/>
            </a:pPr>
            <a:r>
              <a:rPr lang="en-US" sz="3600" dirty="0"/>
              <a:t>Find the country where the highest-paid employee works.</a:t>
            </a:r>
            <a:endParaRPr lang="en-IN" sz="3600" dirty="0"/>
          </a:p>
          <a:p>
            <a:r>
              <a:rPr lang="en-IN" sz="3600" dirty="0"/>
              <a:t>3.</a:t>
            </a:r>
            <a:r>
              <a:rPr lang="en-US" sz="3600" dirty="0"/>
              <a:t> Find the details of employees earning more than the average salary of the entire company.</a:t>
            </a:r>
          </a:p>
          <a:p>
            <a:r>
              <a:rPr lang="en-US" sz="3600" dirty="0"/>
              <a:t>4. List the names of employees who are in the same department as the employee named ‘Person 6”.</a:t>
            </a:r>
          </a:p>
          <a:p>
            <a:r>
              <a:rPr lang="en-US" sz="3600" dirty="0"/>
              <a:t>5. Find employees who belong to departments with an average salary greater than $50,000.</a:t>
            </a:r>
          </a:p>
          <a:p>
            <a:r>
              <a:rPr lang="en-US" sz="3600" dirty="0"/>
              <a:t>6. Find the name and department of the employee with the second-highest salary.</a:t>
            </a:r>
          </a:p>
          <a:p>
            <a:endParaRPr lang="en-US" sz="3600" dirty="0"/>
          </a:p>
          <a:p>
            <a:r>
              <a:rPr lang="en-US" sz="3600" dirty="0"/>
              <a:t>7. Find the department of the employee who is the oldest among those earning above the average salary.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3957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F422F-314A-C972-FE87-7302AA49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94771FD-A6C2-E697-B233-A051049F5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C5507-5007-2A51-BC8A-7C516ABDFC1A}"/>
              </a:ext>
            </a:extLst>
          </p:cNvPr>
          <p:cNvSpPr/>
          <p:nvPr/>
        </p:nvSpPr>
        <p:spPr>
          <a:xfrm>
            <a:off x="2127250" y="1387475"/>
            <a:ext cx="1600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Multi row Subqueries</a:t>
            </a:r>
          </a:p>
          <a:p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employees whose age matches the ages of employees in the 'HR' department.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Find employees who are in the same department as the youngest employee.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List employees working in departments with fewer than 10 employees.</a:t>
            </a:r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361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B841-E867-5E54-7021-852C7DC4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5C3912-D4A8-F29D-DF6E-A6A2B1989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B7100B-D4DD-3A6C-375C-98A6E04ACE78}"/>
              </a:ext>
            </a:extLst>
          </p:cNvPr>
          <p:cNvSpPr/>
          <p:nvPr/>
        </p:nvSpPr>
        <p:spPr>
          <a:xfrm>
            <a:off x="2127250" y="1387475"/>
            <a:ext cx="1600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Scalar Subqueries</a:t>
            </a:r>
          </a:p>
          <a:p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Displays each employee's name along with the average salary of all employees.</a:t>
            </a:r>
          </a:p>
          <a:p>
            <a:endParaRPr lang="en-US" sz="3600" dirty="0"/>
          </a:p>
          <a:p>
            <a:r>
              <a:rPr lang="en-US" sz="3600" dirty="0"/>
              <a:t>2. Display each employee’s salary as a percentage of the company's total salary expense.</a:t>
            </a:r>
          </a:p>
          <a:p>
            <a:endParaRPr lang="en-US" sz="3600" dirty="0"/>
          </a:p>
          <a:p>
            <a:r>
              <a:rPr lang="en-US" sz="3600" dirty="0"/>
              <a:t>3. Display each employee’s salary and compare it to the company’s maximum salary.</a:t>
            </a:r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572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ED819-D8C2-76AE-1269-A9F51CC2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1FE1AD-21D8-6D78-C6D4-D616F610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448CCB-35FC-035E-75DA-BD18BCA80908}"/>
              </a:ext>
            </a:extLst>
          </p:cNvPr>
          <p:cNvSpPr/>
          <p:nvPr/>
        </p:nvSpPr>
        <p:spPr>
          <a:xfrm>
            <a:off x="2127250" y="1387475"/>
            <a:ext cx="1600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Correlated Subqueries</a:t>
            </a:r>
          </a:p>
          <a:p>
            <a:endParaRPr lang="en-IN" sz="3600" dirty="0"/>
          </a:p>
          <a:p>
            <a:pPr algn="l" fontAlgn="b"/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1. </a:t>
            </a:r>
            <a:r>
              <a:rPr lang="en-US" sz="3600" dirty="0"/>
              <a:t>Find employees whose salary is greater than the average salary of their department.</a:t>
            </a:r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algn="l" fontAlgn="b"/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r>
              <a:rPr lang="en-US" sz="3600" dirty="0">
                <a:latin typeface="Calibri" panose="020F0502020204030204" pitchFamily="34" charset="0"/>
              </a:rPr>
              <a:t>2. </a:t>
            </a:r>
            <a:r>
              <a:rPr lang="en-US" sz="3600" dirty="0"/>
              <a:t>Identify employees who are older than the average age of employees in their country.</a:t>
            </a:r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algn="l" fontAlgn="b"/>
            <a:r>
              <a:rPr lang="en-US" sz="3600" dirty="0">
                <a:latin typeface="Calibri" panose="020F0502020204030204" pitchFamily="34" charset="0"/>
              </a:rPr>
              <a:t>3. </a:t>
            </a:r>
            <a:r>
              <a:rPr lang="en-US" sz="3600" dirty="0"/>
              <a:t>Find the youngest employee in each department</a:t>
            </a:r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algn="l" fontAlgn="b"/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r>
              <a:rPr lang="en-US" sz="3600" dirty="0">
                <a:latin typeface="Calibri" panose="020F0502020204030204" pitchFamily="34" charset="0"/>
              </a:rPr>
              <a:t>4. </a:t>
            </a:r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Most expensive department in a particular country</a:t>
            </a:r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658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6610-6047-2DB8-5AB6-7C1BBD44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11347-5D7D-ACAB-A27F-7F29CCEB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2FCC3-72E3-F2EE-12B2-01F2E8520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89534"/>
              </p:ext>
            </p:extLst>
          </p:nvPr>
        </p:nvGraphicFramePr>
        <p:xfrm>
          <a:off x="2203450" y="701675"/>
          <a:ext cx="15582900" cy="1658620"/>
        </p:xfrm>
        <a:graphic>
          <a:graphicData uri="http://schemas.openxmlformats.org/drawingml/2006/table">
            <a:tbl>
              <a:tblPr/>
              <a:tblGrid>
                <a:gridCol w="15582900">
                  <a:extLst>
                    <a:ext uri="{9D8B030D-6E8A-4147-A177-3AD203B41FA5}">
                      <a16:colId xmlns:a16="http://schemas.microsoft.com/office/drawing/2014/main" val="3963870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05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Most expensive department in a particular country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6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06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322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Roboto</vt:lpstr>
      <vt:lpstr>Times New Roman</vt:lpstr>
      <vt:lpstr>Trebuchet MS</vt:lpstr>
      <vt:lpstr>Office Theme</vt:lpstr>
      <vt:lpstr>SQL Part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2025-01-09T07:14:11Z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