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98" r:id="rId3"/>
    <p:sldId id="305" r:id="rId4"/>
    <p:sldId id="306" r:id="rId5"/>
    <p:sldId id="307" r:id="rId6"/>
    <p:sldId id="308" r:id="rId7"/>
    <p:sldId id="261" r:id="rId8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482A4-CDCB-4D09-8C49-093AC1498B02}" v="18" dt="2025-01-16T13:11:24.509"/>
    <p1510:client id="{B15BDA79-6CF9-475C-890B-A987E37B59AE}" v="2" dt="2025-01-17T04:29:11.0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132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744482A4-CDCB-4D09-8C49-093AC1498B02}"/>
    <pc:docChg chg="undo custSel addSld delSld modSld sldOrd">
      <pc:chgData name="Vaibhav Singhal" userId="3048caf45d48f2bb" providerId="LiveId" clId="{744482A4-CDCB-4D09-8C49-093AC1498B02}" dt="2025-01-16T13:11:24.509" v="922" actId="20577"/>
      <pc:docMkLst>
        <pc:docMk/>
      </pc:docMkLst>
      <pc:sldChg chg="addSp modSp mod">
        <pc:chgData name="Vaibhav Singhal" userId="3048caf45d48f2bb" providerId="LiveId" clId="{744482A4-CDCB-4D09-8C49-093AC1498B02}" dt="2025-01-16T06:03:28.119" v="271"/>
        <pc:sldMkLst>
          <pc:docMk/>
          <pc:sldMk cId="3584142905" sldId="270"/>
        </pc:sldMkLst>
        <pc:spChg chg="mod">
          <ac:chgData name="Vaibhav Singhal" userId="3048caf45d48f2bb" providerId="LiveId" clId="{744482A4-CDCB-4D09-8C49-093AC1498B02}" dt="2025-01-16T05:49:44.980" v="1" actId="20577"/>
          <ac:spMkLst>
            <pc:docMk/>
            <pc:sldMk cId="3584142905" sldId="270"/>
            <ac:spMk id="6" creationId="{00000000-0000-0000-0000-000000000000}"/>
          </ac:spMkLst>
        </pc:spChg>
        <pc:spChg chg="add mod">
          <ac:chgData name="Vaibhav Singhal" userId="3048caf45d48f2bb" providerId="LiveId" clId="{744482A4-CDCB-4D09-8C49-093AC1498B02}" dt="2025-01-16T06:03:28.119" v="271"/>
          <ac:spMkLst>
            <pc:docMk/>
            <pc:sldMk cId="3584142905" sldId="270"/>
            <ac:spMk id="7" creationId="{FF47D4AF-07BC-7011-AD78-9010BA3666D7}"/>
          </ac:spMkLst>
        </pc:spChg>
      </pc:sldChg>
      <pc:sldChg chg="del">
        <pc:chgData name="Vaibhav Singhal" userId="3048caf45d48f2bb" providerId="LiveId" clId="{744482A4-CDCB-4D09-8C49-093AC1498B02}" dt="2025-01-16T05:49:48.133" v="2" actId="47"/>
        <pc:sldMkLst>
          <pc:docMk/>
          <pc:sldMk cId="2654133818" sldId="275"/>
        </pc:sldMkLst>
      </pc:sldChg>
      <pc:sldChg chg="del">
        <pc:chgData name="Vaibhav Singhal" userId="3048caf45d48f2bb" providerId="LiveId" clId="{744482A4-CDCB-4D09-8C49-093AC1498B02}" dt="2025-01-16T05:49:49.006" v="4" actId="47"/>
        <pc:sldMkLst>
          <pc:docMk/>
          <pc:sldMk cId="1097066388" sldId="290"/>
        </pc:sldMkLst>
      </pc:sldChg>
      <pc:sldChg chg="del">
        <pc:chgData name="Vaibhav Singhal" userId="3048caf45d48f2bb" providerId="LiveId" clId="{744482A4-CDCB-4D09-8C49-093AC1498B02}" dt="2025-01-16T05:49:48.607" v="3" actId="47"/>
        <pc:sldMkLst>
          <pc:docMk/>
          <pc:sldMk cId="2266581558" sldId="294"/>
        </pc:sldMkLst>
      </pc:sldChg>
      <pc:sldChg chg="del">
        <pc:chgData name="Vaibhav Singhal" userId="3048caf45d48f2bb" providerId="LiveId" clId="{744482A4-CDCB-4D09-8C49-093AC1498B02}" dt="2025-01-16T05:49:50.150" v="6" actId="47"/>
        <pc:sldMkLst>
          <pc:docMk/>
          <pc:sldMk cId="1929847861" sldId="295"/>
        </pc:sldMkLst>
      </pc:sldChg>
      <pc:sldChg chg="del">
        <pc:chgData name="Vaibhav Singhal" userId="3048caf45d48f2bb" providerId="LiveId" clId="{744482A4-CDCB-4D09-8C49-093AC1498B02}" dt="2025-01-16T05:49:50.922" v="7" actId="47"/>
        <pc:sldMkLst>
          <pc:docMk/>
          <pc:sldMk cId="4157015312" sldId="296"/>
        </pc:sldMkLst>
      </pc:sldChg>
      <pc:sldChg chg="modSp mod">
        <pc:chgData name="Vaibhav Singhal" userId="3048caf45d48f2bb" providerId="LiveId" clId="{744482A4-CDCB-4D09-8C49-093AC1498B02}" dt="2025-01-16T06:22:25.521" v="433" actId="20577"/>
        <pc:sldMkLst>
          <pc:docMk/>
          <pc:sldMk cId="2118838070" sldId="298"/>
        </pc:sldMkLst>
        <pc:spChg chg="mod">
          <ac:chgData name="Vaibhav Singhal" userId="3048caf45d48f2bb" providerId="LiveId" clId="{744482A4-CDCB-4D09-8C49-093AC1498B02}" dt="2025-01-16T06:22:25.521" v="433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744482A4-CDCB-4D09-8C49-093AC1498B02}" dt="2025-01-16T05:49:49.596" v="5" actId="47"/>
        <pc:sldMkLst>
          <pc:docMk/>
          <pc:sldMk cId="482849194" sldId="299"/>
        </pc:sldMkLst>
      </pc:sldChg>
      <pc:sldChg chg="modSp add mod ord modAnim">
        <pc:chgData name="Vaibhav Singhal" userId="3048caf45d48f2bb" providerId="LiveId" clId="{744482A4-CDCB-4D09-8C49-093AC1498B02}" dt="2025-01-16T13:11:24.509" v="922" actId="20577"/>
        <pc:sldMkLst>
          <pc:docMk/>
          <pc:sldMk cId="3516363059" sldId="299"/>
        </pc:sldMkLst>
        <pc:spChg chg="mod">
          <ac:chgData name="Vaibhav Singhal" userId="3048caf45d48f2bb" providerId="LiveId" clId="{744482A4-CDCB-4D09-8C49-093AC1498B02}" dt="2025-01-16T13:11:24.509" v="922" actId="20577"/>
          <ac:spMkLst>
            <pc:docMk/>
            <pc:sldMk cId="3516363059" sldId="299"/>
            <ac:spMk id="6" creationId="{B81F9E76-B050-007B-1F40-381FB33706A4}"/>
          </ac:spMkLst>
        </pc:spChg>
      </pc:sldChg>
      <pc:sldChg chg="modSp add mod">
        <pc:chgData name="Vaibhav Singhal" userId="3048caf45d48f2bb" providerId="LiveId" clId="{744482A4-CDCB-4D09-8C49-093AC1498B02}" dt="2025-01-16T12:01:22.900" v="898" actId="20577"/>
        <pc:sldMkLst>
          <pc:docMk/>
          <pc:sldMk cId="1063289217" sldId="300"/>
        </pc:sldMkLst>
        <pc:spChg chg="mod">
          <ac:chgData name="Vaibhav Singhal" userId="3048caf45d48f2bb" providerId="LiveId" clId="{744482A4-CDCB-4D09-8C49-093AC1498B02}" dt="2025-01-16T12:01:22.900" v="898" actId="20577"/>
          <ac:spMkLst>
            <pc:docMk/>
            <pc:sldMk cId="1063289217" sldId="300"/>
            <ac:spMk id="6" creationId="{1467ACDF-7F1C-07E9-F901-CD0A64C07616}"/>
          </ac:spMkLst>
        </pc:spChg>
      </pc:sldChg>
      <pc:sldChg chg="modSp add mod">
        <pc:chgData name="Vaibhav Singhal" userId="3048caf45d48f2bb" providerId="LiveId" clId="{744482A4-CDCB-4D09-8C49-093AC1498B02}" dt="2025-01-16T12:30:02.613" v="918" actId="20577"/>
        <pc:sldMkLst>
          <pc:docMk/>
          <pc:sldMk cId="1401312129" sldId="301"/>
        </pc:sldMkLst>
        <pc:spChg chg="mod">
          <ac:chgData name="Vaibhav Singhal" userId="3048caf45d48f2bb" providerId="LiveId" clId="{744482A4-CDCB-4D09-8C49-093AC1498B02}" dt="2025-01-16T12:30:02.613" v="918" actId="20577"/>
          <ac:spMkLst>
            <pc:docMk/>
            <pc:sldMk cId="1401312129" sldId="301"/>
            <ac:spMk id="6" creationId="{5989E699-E972-B4FC-2E51-7E813F1CB392}"/>
          </ac:spMkLst>
        </pc:spChg>
      </pc:sldChg>
      <pc:sldChg chg="modSp add mod">
        <pc:chgData name="Vaibhav Singhal" userId="3048caf45d48f2bb" providerId="LiveId" clId="{744482A4-CDCB-4D09-8C49-093AC1498B02}" dt="2025-01-16T06:39:36.803" v="562" actId="20577"/>
        <pc:sldMkLst>
          <pc:docMk/>
          <pc:sldMk cId="3220897442" sldId="302"/>
        </pc:sldMkLst>
        <pc:spChg chg="mod">
          <ac:chgData name="Vaibhav Singhal" userId="3048caf45d48f2bb" providerId="LiveId" clId="{744482A4-CDCB-4D09-8C49-093AC1498B02}" dt="2025-01-16T06:39:36.803" v="562" actId="20577"/>
          <ac:spMkLst>
            <pc:docMk/>
            <pc:sldMk cId="3220897442" sldId="302"/>
            <ac:spMk id="6" creationId="{A7595109-A789-F87A-261D-6FF5A48E6341}"/>
          </ac:spMkLst>
        </pc:spChg>
      </pc:sldChg>
      <pc:sldChg chg="modSp add mod">
        <pc:chgData name="Vaibhav Singhal" userId="3048caf45d48f2bb" providerId="LiveId" clId="{744482A4-CDCB-4D09-8C49-093AC1498B02}" dt="2025-01-16T06:40:02.885" v="583" actId="20577"/>
        <pc:sldMkLst>
          <pc:docMk/>
          <pc:sldMk cId="1817949248" sldId="303"/>
        </pc:sldMkLst>
        <pc:spChg chg="mod">
          <ac:chgData name="Vaibhav Singhal" userId="3048caf45d48f2bb" providerId="LiveId" clId="{744482A4-CDCB-4D09-8C49-093AC1498B02}" dt="2025-01-16T06:40:02.885" v="583" actId="20577"/>
          <ac:spMkLst>
            <pc:docMk/>
            <pc:sldMk cId="1817949248" sldId="303"/>
            <ac:spMk id="6" creationId="{6F2D1F9C-C549-6BD1-A49A-3B7EB1D6BB54}"/>
          </ac:spMkLst>
        </pc:spChg>
      </pc:sldChg>
      <pc:sldChg chg="addSp delSp modSp add mod">
        <pc:chgData name="Vaibhav Singhal" userId="3048caf45d48f2bb" providerId="LiveId" clId="{744482A4-CDCB-4D09-8C49-093AC1498B02}" dt="2025-01-16T07:22:54.415" v="652" actId="478"/>
        <pc:sldMkLst>
          <pc:docMk/>
          <pc:sldMk cId="197727644" sldId="304"/>
        </pc:sldMkLst>
        <pc:spChg chg="add del mod">
          <ac:chgData name="Vaibhav Singhal" userId="3048caf45d48f2bb" providerId="LiveId" clId="{744482A4-CDCB-4D09-8C49-093AC1498B02}" dt="2025-01-16T07:22:46.240" v="649"/>
          <ac:spMkLst>
            <pc:docMk/>
            <pc:sldMk cId="197727644" sldId="304"/>
            <ac:spMk id="2" creationId="{668AAC40-49C7-8698-2A31-F84B60B1C5DB}"/>
          </ac:spMkLst>
        </pc:spChg>
        <pc:spChg chg="add del">
          <ac:chgData name="Vaibhav Singhal" userId="3048caf45d48f2bb" providerId="LiveId" clId="{744482A4-CDCB-4D09-8C49-093AC1498B02}" dt="2025-01-16T07:22:54.415" v="652" actId="478"/>
          <ac:spMkLst>
            <pc:docMk/>
            <pc:sldMk cId="197727644" sldId="304"/>
            <ac:spMk id="5" creationId="{95381CC5-B2DF-420F-4591-8D9BB8682098}"/>
          </ac:spMkLst>
        </pc:spChg>
        <pc:spChg chg="mod">
          <ac:chgData name="Vaibhav Singhal" userId="3048caf45d48f2bb" providerId="LiveId" clId="{744482A4-CDCB-4D09-8C49-093AC1498B02}" dt="2025-01-16T07:13:40.418" v="588" actId="20577"/>
          <ac:spMkLst>
            <pc:docMk/>
            <pc:sldMk cId="197727644" sldId="304"/>
            <ac:spMk id="6" creationId="{22045094-810A-9E08-55C1-CFE42FB9BFF0}"/>
          </ac:spMkLst>
        </pc:spChg>
      </pc:sldChg>
      <pc:sldChg chg="new del">
        <pc:chgData name="Vaibhav Singhal" userId="3048caf45d48f2bb" providerId="LiveId" clId="{744482A4-CDCB-4D09-8C49-093AC1498B02}" dt="2025-01-16T06:39:41.955" v="563" actId="47"/>
        <pc:sldMkLst>
          <pc:docMk/>
          <pc:sldMk cId="1869136606" sldId="304"/>
        </pc:sldMkLst>
      </pc:sldChg>
      <pc:sldChg chg="addSp delSp modSp add mod">
        <pc:chgData name="Vaibhav Singhal" userId="3048caf45d48f2bb" providerId="LiveId" clId="{744482A4-CDCB-4D09-8C49-093AC1498B02}" dt="2025-01-16T07:24:53.031" v="675" actId="478"/>
        <pc:sldMkLst>
          <pc:docMk/>
          <pc:sldMk cId="3247305322" sldId="305"/>
        </pc:sldMkLst>
        <pc:spChg chg="add del mod">
          <ac:chgData name="Vaibhav Singhal" userId="3048caf45d48f2bb" providerId="LiveId" clId="{744482A4-CDCB-4D09-8C49-093AC1498B02}" dt="2025-01-16T07:24:46.013" v="672"/>
          <ac:spMkLst>
            <pc:docMk/>
            <pc:sldMk cId="3247305322" sldId="305"/>
            <ac:spMk id="2" creationId="{A4888EB5-E1E7-7D91-64E9-994CE8F9E701}"/>
          </ac:spMkLst>
        </pc:spChg>
        <pc:spChg chg="mod">
          <ac:chgData name="Vaibhav Singhal" userId="3048caf45d48f2bb" providerId="LiveId" clId="{744482A4-CDCB-4D09-8C49-093AC1498B02}" dt="2025-01-16T07:24:38.232" v="668" actId="20577"/>
          <ac:spMkLst>
            <pc:docMk/>
            <pc:sldMk cId="3247305322" sldId="305"/>
            <ac:spMk id="5" creationId="{FF237B72-CCBD-743C-F47C-E7F695359BD3}"/>
          </ac:spMkLst>
        </pc:spChg>
        <pc:spChg chg="del">
          <ac:chgData name="Vaibhav Singhal" userId="3048caf45d48f2bb" providerId="LiveId" clId="{744482A4-CDCB-4D09-8C49-093AC1498B02}" dt="2025-01-16T07:22:58.667" v="653" actId="478"/>
          <ac:spMkLst>
            <pc:docMk/>
            <pc:sldMk cId="3247305322" sldId="305"/>
            <ac:spMk id="6" creationId="{4A098495-2D09-EE81-52DE-33AE5302E56F}"/>
          </ac:spMkLst>
        </pc:spChg>
        <pc:spChg chg="add del">
          <ac:chgData name="Vaibhav Singhal" userId="3048caf45d48f2bb" providerId="LiveId" clId="{744482A4-CDCB-4D09-8C49-093AC1498B02}" dt="2025-01-16T07:24:53.031" v="675" actId="478"/>
          <ac:spMkLst>
            <pc:docMk/>
            <pc:sldMk cId="3247305322" sldId="305"/>
            <ac:spMk id="7" creationId="{28626654-D82D-F6A5-8F21-295EEBF2CD02}"/>
          </ac:spMkLst>
        </pc:spChg>
      </pc:sldChg>
      <pc:sldChg chg="delSp modSp add mod">
        <pc:chgData name="Vaibhav Singhal" userId="3048caf45d48f2bb" providerId="LiveId" clId="{744482A4-CDCB-4D09-8C49-093AC1498B02}" dt="2025-01-16T07:25:58.137" v="739" actId="20577"/>
        <pc:sldMkLst>
          <pc:docMk/>
          <pc:sldMk cId="645880426" sldId="306"/>
        </pc:sldMkLst>
        <pc:spChg chg="del">
          <ac:chgData name="Vaibhav Singhal" userId="3048caf45d48f2bb" providerId="LiveId" clId="{744482A4-CDCB-4D09-8C49-093AC1498B02}" dt="2025-01-16T07:24:56.860" v="676" actId="478"/>
          <ac:spMkLst>
            <pc:docMk/>
            <pc:sldMk cId="645880426" sldId="306"/>
            <ac:spMk id="5" creationId="{DFE340D5-8FFA-77D9-59DA-EA1431966CF8}"/>
          </ac:spMkLst>
        </pc:spChg>
        <pc:spChg chg="mod">
          <ac:chgData name="Vaibhav Singhal" userId="3048caf45d48f2bb" providerId="LiveId" clId="{744482A4-CDCB-4D09-8C49-093AC1498B02}" dt="2025-01-16T07:25:58.137" v="739" actId="20577"/>
          <ac:spMkLst>
            <pc:docMk/>
            <pc:sldMk cId="645880426" sldId="306"/>
            <ac:spMk id="7" creationId="{A2408886-1D8F-1F31-A477-6D62EE9506F3}"/>
          </ac:spMkLst>
        </pc:spChg>
      </pc:sldChg>
      <pc:sldChg chg="modSp add mod">
        <pc:chgData name="Vaibhav Singhal" userId="3048caf45d48f2bb" providerId="LiveId" clId="{744482A4-CDCB-4D09-8C49-093AC1498B02}" dt="2025-01-16T07:45:52.016" v="819"/>
        <pc:sldMkLst>
          <pc:docMk/>
          <pc:sldMk cId="3609539530" sldId="307"/>
        </pc:sldMkLst>
        <pc:spChg chg="mod">
          <ac:chgData name="Vaibhav Singhal" userId="3048caf45d48f2bb" providerId="LiveId" clId="{744482A4-CDCB-4D09-8C49-093AC1498B02}" dt="2025-01-16T07:45:52.016" v="819"/>
          <ac:spMkLst>
            <pc:docMk/>
            <pc:sldMk cId="3609539530" sldId="307"/>
            <ac:spMk id="7" creationId="{B47DEDD5-59DA-E752-9707-BAE231F0745D}"/>
          </ac:spMkLst>
        </pc:spChg>
      </pc:sldChg>
    </pc:docChg>
  </pc:docChgLst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</pc:sldChg>
    </pc:docChg>
  </pc:docChgLst>
  <pc:docChgLst>
    <pc:chgData name="Vaibhav Singhal" userId="3048caf45d48f2bb" providerId="LiveId" clId="{D34AD355-9B75-4822-91DA-41EA6B113C73}"/>
    <pc:docChg chg="custSel addSld delSld modSld">
      <pc:chgData name="Vaibhav Singhal" userId="3048caf45d48f2bb" providerId="LiveId" clId="{D34AD355-9B75-4822-91DA-41EA6B113C73}" dt="2025-01-10T13:35:03.170" v="496" actId="20577"/>
      <pc:docMkLst>
        <pc:docMk/>
      </pc:docMkLst>
      <pc:sldChg chg="modSp mod">
        <pc:chgData name="Vaibhav Singhal" userId="3048caf45d48f2bb" providerId="LiveId" clId="{D34AD355-9B75-4822-91DA-41EA6B113C73}" dt="2025-01-09T17:01:17.453" v="1" actId="20577"/>
        <pc:sldMkLst>
          <pc:docMk/>
          <pc:sldMk cId="3584142905" sldId="270"/>
        </pc:sldMkLst>
        <pc:spChg chg="mod">
          <ac:chgData name="Vaibhav Singhal" userId="3048caf45d48f2bb" providerId="LiveId" clId="{D34AD355-9B75-4822-91DA-41EA6B113C73}" dt="2025-01-09T17:01:17.45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D34AD355-9B75-4822-91DA-41EA6B113C73}" dt="2025-01-09T17:01:21.225" v="2" actId="47"/>
        <pc:sldMkLst>
          <pc:docMk/>
          <pc:sldMk cId="2339571031" sldId="291"/>
        </pc:sldMkLst>
      </pc:sldChg>
      <pc:sldChg chg="del">
        <pc:chgData name="Vaibhav Singhal" userId="3048caf45d48f2bb" providerId="LiveId" clId="{D34AD355-9B75-4822-91DA-41EA6B113C73}" dt="2025-01-09T17:01:21.619" v="3" actId="47"/>
        <pc:sldMkLst>
          <pc:docMk/>
          <pc:sldMk cId="3203619019" sldId="292"/>
        </pc:sldMkLst>
      </pc:sldChg>
      <pc:sldChg chg="del">
        <pc:chgData name="Vaibhav Singhal" userId="3048caf45d48f2bb" providerId="LiveId" clId="{D34AD355-9B75-4822-91DA-41EA6B113C73}" dt="2025-01-09T17:01:22.046" v="4" actId="47"/>
        <pc:sldMkLst>
          <pc:docMk/>
          <pc:sldMk cId="645723570" sldId="293"/>
        </pc:sldMkLst>
      </pc:sldChg>
      <pc:sldChg chg="addSp modSp">
        <pc:chgData name="Vaibhav Singhal" userId="3048caf45d48f2bb" providerId="LiveId" clId="{D34AD355-9B75-4822-91DA-41EA6B113C73}" dt="2025-01-09T17:03:06.449" v="6"/>
        <pc:sldMkLst>
          <pc:docMk/>
          <pc:sldMk cId="2266581558" sldId="294"/>
        </pc:sldMkLst>
      </pc:sldChg>
      <pc:sldChg chg="modSp add mod">
        <pc:chgData name="Vaibhav Singhal" userId="3048caf45d48f2bb" providerId="LiveId" clId="{D34AD355-9B75-4822-91DA-41EA6B113C73}" dt="2025-01-10T13:35:03.170" v="496" actId="20577"/>
        <pc:sldMkLst>
          <pc:docMk/>
          <pc:sldMk cId="1929847861" sldId="295"/>
        </pc:sldMkLst>
      </pc:sldChg>
      <pc:sldChg chg="modSp add mod">
        <pc:chgData name="Vaibhav Singhal" userId="3048caf45d48f2bb" providerId="LiveId" clId="{D34AD355-9B75-4822-91DA-41EA6B113C73}" dt="2025-01-10T12:24:31.416" v="347" actId="20577"/>
        <pc:sldMkLst>
          <pc:docMk/>
          <pc:sldMk cId="4157015312" sldId="296"/>
        </pc:sldMkLst>
      </pc:sldChg>
      <pc:sldChg chg="modSp add mod">
        <pc:chgData name="Vaibhav Singhal" userId="3048caf45d48f2bb" providerId="LiveId" clId="{D34AD355-9B75-4822-91DA-41EA6B113C73}" dt="2025-01-10T13:22:18.455" v="405" actId="20577"/>
        <pc:sldMkLst>
          <pc:docMk/>
          <pc:sldMk cId="3551814180" sldId="297"/>
        </pc:sldMkLst>
      </pc:sldChg>
    </pc:docChg>
  </pc:docChgLst>
  <pc:docChgLst>
    <pc:chgData name="Vaibhav Singhal" userId="3048caf45d48f2bb" providerId="LiveId" clId="{B0673A3C-127D-4841-9ED8-10E3B83D488F}"/>
    <pc:docChg chg="undo redo custSel addSld delSld modSld">
      <pc:chgData name="Vaibhav Singhal" userId="3048caf45d48f2bb" providerId="LiveId" clId="{B0673A3C-127D-4841-9ED8-10E3B83D488F}" dt="2025-01-15T12:06:50.567" v="273" actId="20577"/>
      <pc:docMkLst>
        <pc:docMk/>
      </pc:docMkLst>
      <pc:sldChg chg="modSp mod">
        <pc:chgData name="Vaibhav Singhal" userId="3048caf45d48f2bb" providerId="LiveId" clId="{B0673A3C-127D-4841-9ED8-10E3B83D488F}" dt="2025-01-15T05:56:56.386" v="1" actId="20577"/>
        <pc:sldMkLst>
          <pc:docMk/>
          <pc:sldMk cId="3584142905" sldId="270"/>
        </pc:sldMkLst>
        <pc:spChg chg="mod">
          <ac:chgData name="Vaibhav Singhal" userId="3048caf45d48f2bb" providerId="LiveId" clId="{B0673A3C-127D-4841-9ED8-10E3B83D488F}" dt="2025-01-15T05:56:56.386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5:57:03.663" v="2" actId="20577"/>
        <pc:sldMkLst>
          <pc:docMk/>
          <pc:sldMk cId="2654133818" sldId="275"/>
        </pc:sldMkLst>
      </pc:sldChg>
      <pc:sldChg chg="modSp mod">
        <pc:chgData name="Vaibhav Singhal" userId="3048caf45d48f2bb" providerId="LiveId" clId="{B0673A3C-127D-4841-9ED8-10E3B83D488F}" dt="2025-01-15T07:27:49.891" v="160" actId="13926"/>
        <pc:sldMkLst>
          <pc:docMk/>
          <pc:sldMk cId="1097066388" sldId="290"/>
        </pc:sldMkLst>
      </pc:sldChg>
      <pc:sldChg chg="modSp mod">
        <pc:chgData name="Vaibhav Singhal" userId="3048caf45d48f2bb" providerId="LiveId" clId="{B0673A3C-127D-4841-9ED8-10E3B83D488F}" dt="2025-01-15T12:06:50.567" v="273" actId="20577"/>
        <pc:sldMkLst>
          <pc:docMk/>
          <pc:sldMk cId="2266581558" sldId="294"/>
        </pc:sldMkLst>
      </pc:sldChg>
      <pc:sldChg chg="modSp mod">
        <pc:chgData name="Vaibhav Singhal" userId="3048caf45d48f2bb" providerId="LiveId" clId="{B0673A3C-127D-4841-9ED8-10E3B83D488F}" dt="2025-01-15T07:33:31.951" v="170"/>
        <pc:sldMkLst>
          <pc:docMk/>
          <pc:sldMk cId="4157015312" sldId="296"/>
        </pc:sldMkLst>
      </pc:sldChg>
      <pc:sldChg chg="addSp delSp modSp add mod">
        <pc:chgData name="Vaibhav Singhal" userId="3048caf45d48f2bb" providerId="LiveId" clId="{B0673A3C-127D-4841-9ED8-10E3B83D488F}" dt="2025-01-15T06:57:07.859" v="40"/>
        <pc:sldMkLst>
          <pc:docMk/>
          <pc:sldMk cId="1739838472" sldId="297"/>
        </pc:sldMkLst>
      </pc:sldChg>
      <pc:sldChg chg="del">
        <pc:chgData name="Vaibhav Singhal" userId="3048caf45d48f2bb" providerId="LiveId" clId="{B0673A3C-127D-4841-9ED8-10E3B83D488F}" dt="2025-01-15T05:57:19.317" v="4" actId="47"/>
        <pc:sldMkLst>
          <pc:docMk/>
          <pc:sldMk cId="3551814180" sldId="297"/>
        </pc:sldMkLst>
      </pc:sldChg>
      <pc:sldChg chg="addSp delSp modSp add mod">
        <pc:chgData name="Vaibhav Singhal" userId="3048caf45d48f2bb" providerId="LiveId" clId="{B0673A3C-127D-4841-9ED8-10E3B83D488F}" dt="2025-01-15T07:06:46.180" v="129"/>
        <pc:sldMkLst>
          <pc:docMk/>
          <pc:sldMk cId="2118838070" sldId="298"/>
        </pc:sldMkLst>
        <pc:spChg chg="mod">
          <ac:chgData name="Vaibhav Singhal" userId="3048caf45d48f2bb" providerId="LiveId" clId="{B0673A3C-127D-4841-9ED8-10E3B83D488F}" dt="2025-01-15T07:06:25.322" v="125"/>
          <ac:spMkLst>
            <pc:docMk/>
            <pc:sldMk cId="2118838070" sldId="298"/>
            <ac:spMk id="6" creationId="{79B7FA92-8656-684B-7EDF-F05AD8D92450}"/>
          </ac:spMkLst>
        </pc:spChg>
      </pc:sldChg>
      <pc:sldChg chg="add">
        <pc:chgData name="Vaibhav Singhal" userId="3048caf45d48f2bb" providerId="LiveId" clId="{B0673A3C-127D-4841-9ED8-10E3B83D488F}" dt="2025-01-15T07:27:26.636" v="130"/>
        <pc:sldMkLst>
          <pc:docMk/>
          <pc:sldMk cId="482849194" sldId="299"/>
        </pc:sldMkLst>
      </pc:sldChg>
    </pc:docChg>
  </pc:docChgLst>
  <pc:docChgLst>
    <pc:chgData name="Vaibhav Singhal" userId="3048caf45d48f2bb" providerId="LiveId" clId="{B15BDA79-6CF9-475C-890B-A987E37B59AE}"/>
    <pc:docChg chg="custSel addSld delSld modSld">
      <pc:chgData name="Vaibhav Singhal" userId="3048caf45d48f2bb" providerId="LiveId" clId="{B15BDA79-6CF9-475C-890B-A987E37B59AE}" dt="2025-01-17T13:08:54.188" v="85" actId="20577"/>
      <pc:docMkLst>
        <pc:docMk/>
      </pc:docMkLst>
      <pc:sldChg chg="modSp mod">
        <pc:chgData name="Vaibhav Singhal" userId="3048caf45d48f2bb" providerId="LiveId" clId="{B15BDA79-6CF9-475C-890B-A987E37B59AE}" dt="2025-01-17T04:41:13.145" v="63" actId="20577"/>
        <pc:sldMkLst>
          <pc:docMk/>
          <pc:sldMk cId="3584142905" sldId="270"/>
        </pc:sldMkLst>
        <pc:spChg chg="mod">
          <ac:chgData name="Vaibhav Singhal" userId="3048caf45d48f2bb" providerId="LiveId" clId="{B15BDA79-6CF9-475C-890B-A987E37B59AE}" dt="2025-01-17T04:41:13.145" v="63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B15BDA79-6CF9-475C-890B-A987E37B59AE}" dt="2025-01-17T04:28:36.267" v="1" actId="47"/>
        <pc:sldMkLst>
          <pc:docMk/>
          <pc:sldMk cId="1739838472" sldId="297"/>
        </pc:sldMkLst>
      </pc:sldChg>
      <pc:sldChg chg="modSp mod">
        <pc:chgData name="Vaibhav Singhal" userId="3048caf45d48f2bb" providerId="LiveId" clId="{B15BDA79-6CF9-475C-890B-A987E37B59AE}" dt="2025-01-17T04:35:38.229" v="27" actId="20577"/>
        <pc:sldMkLst>
          <pc:docMk/>
          <pc:sldMk cId="2118838070" sldId="298"/>
        </pc:sldMkLst>
        <pc:spChg chg="mod">
          <ac:chgData name="Vaibhav Singhal" userId="3048caf45d48f2bb" providerId="LiveId" clId="{B15BDA79-6CF9-475C-890B-A987E37B59AE}" dt="2025-01-17T04:35:38.229" v="27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B15BDA79-6CF9-475C-890B-A987E37B59AE}" dt="2025-01-17T04:28:36.870" v="2" actId="47"/>
        <pc:sldMkLst>
          <pc:docMk/>
          <pc:sldMk cId="3516363059" sldId="299"/>
        </pc:sldMkLst>
      </pc:sldChg>
      <pc:sldChg chg="del">
        <pc:chgData name="Vaibhav Singhal" userId="3048caf45d48f2bb" providerId="LiveId" clId="{B15BDA79-6CF9-475C-890B-A987E37B59AE}" dt="2025-01-17T04:28:35.906" v="0" actId="47"/>
        <pc:sldMkLst>
          <pc:docMk/>
          <pc:sldMk cId="1063289217" sldId="300"/>
        </pc:sldMkLst>
      </pc:sldChg>
      <pc:sldChg chg="del">
        <pc:chgData name="Vaibhav Singhal" userId="3048caf45d48f2bb" providerId="LiveId" clId="{B15BDA79-6CF9-475C-890B-A987E37B59AE}" dt="2025-01-17T04:28:40.414" v="3" actId="47"/>
        <pc:sldMkLst>
          <pc:docMk/>
          <pc:sldMk cId="1401312129" sldId="301"/>
        </pc:sldMkLst>
      </pc:sldChg>
      <pc:sldChg chg="del">
        <pc:chgData name="Vaibhav Singhal" userId="3048caf45d48f2bb" providerId="LiveId" clId="{B15BDA79-6CF9-475C-890B-A987E37B59AE}" dt="2025-01-17T04:28:41.100" v="4" actId="47"/>
        <pc:sldMkLst>
          <pc:docMk/>
          <pc:sldMk cId="3220897442" sldId="302"/>
        </pc:sldMkLst>
      </pc:sldChg>
      <pc:sldChg chg="del">
        <pc:chgData name="Vaibhav Singhal" userId="3048caf45d48f2bb" providerId="LiveId" clId="{B15BDA79-6CF9-475C-890B-A987E37B59AE}" dt="2025-01-17T04:28:45.157" v="5" actId="47"/>
        <pc:sldMkLst>
          <pc:docMk/>
          <pc:sldMk cId="1817949248" sldId="303"/>
        </pc:sldMkLst>
      </pc:sldChg>
      <pc:sldChg chg="del">
        <pc:chgData name="Vaibhav Singhal" userId="3048caf45d48f2bb" providerId="LiveId" clId="{B15BDA79-6CF9-475C-890B-A987E37B59AE}" dt="2025-01-17T04:28:45.537" v="6" actId="47"/>
        <pc:sldMkLst>
          <pc:docMk/>
          <pc:sldMk cId="197727644" sldId="304"/>
        </pc:sldMkLst>
      </pc:sldChg>
      <pc:sldChg chg="modSp mod">
        <pc:chgData name="Vaibhav Singhal" userId="3048caf45d48f2bb" providerId="LiveId" clId="{B15BDA79-6CF9-475C-890B-A987E37B59AE}" dt="2025-01-17T11:40:51.299" v="77" actId="20577"/>
        <pc:sldMkLst>
          <pc:docMk/>
          <pc:sldMk cId="3247305322" sldId="305"/>
        </pc:sldMkLst>
        <pc:spChg chg="mod">
          <ac:chgData name="Vaibhav Singhal" userId="3048caf45d48f2bb" providerId="LiveId" clId="{B15BDA79-6CF9-475C-890B-A987E37B59AE}" dt="2025-01-17T11:40:51.299" v="77" actId="20577"/>
          <ac:spMkLst>
            <pc:docMk/>
            <pc:sldMk cId="3247305322" sldId="305"/>
            <ac:spMk id="5" creationId="{FF237B72-CCBD-743C-F47C-E7F695359BD3}"/>
          </ac:spMkLst>
        </pc:spChg>
      </pc:sldChg>
      <pc:sldChg chg="addSp delSp modSp add mod">
        <pc:chgData name="Vaibhav Singhal" userId="3048caf45d48f2bb" providerId="LiveId" clId="{B15BDA79-6CF9-475C-890B-A987E37B59AE}" dt="2025-01-17T13:08:54.188" v="85" actId="20577"/>
        <pc:sldMkLst>
          <pc:docMk/>
          <pc:sldMk cId="774701407" sldId="308"/>
        </pc:sldMkLst>
        <pc:spChg chg="add del mod">
          <ac:chgData name="Vaibhav Singhal" userId="3048caf45d48f2bb" providerId="LiveId" clId="{B15BDA79-6CF9-475C-890B-A987E37B59AE}" dt="2025-01-17T04:34:58.540" v="26"/>
          <ac:spMkLst>
            <pc:docMk/>
            <pc:sldMk cId="774701407" sldId="308"/>
            <ac:spMk id="2" creationId="{468184D4-3293-DDC4-BEAC-C8F6A7D3FA8F}"/>
          </ac:spMkLst>
        </pc:spChg>
        <pc:spChg chg="add mod">
          <ac:chgData name="Vaibhav Singhal" userId="3048caf45d48f2bb" providerId="LiveId" clId="{B15BDA79-6CF9-475C-890B-A987E37B59AE}" dt="2025-01-17T13:08:54.188" v="85" actId="20577"/>
          <ac:spMkLst>
            <pc:docMk/>
            <pc:sldMk cId="774701407" sldId="308"/>
            <ac:spMk id="3" creationId="{BF2597AA-02F8-9874-20AB-3C94201BDC88}"/>
          </ac:spMkLst>
        </pc:spChg>
        <pc:spChg chg="mod">
          <ac:chgData name="Vaibhav Singhal" userId="3048caf45d48f2bb" providerId="LiveId" clId="{B15BDA79-6CF9-475C-890B-A987E37B59AE}" dt="2025-01-17T04:30:23.857" v="24" actId="21"/>
          <ac:spMkLst>
            <pc:docMk/>
            <pc:sldMk cId="774701407" sldId="308"/>
            <ac:spMk id="7" creationId="{3694F888-C25F-DB96-9896-C319941E75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7738A0-2D24-6FD7-72BE-6EA6EECC7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9955-8AA4-5232-B740-BABB932302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67D4-2A63-437D-B067-1AB2B59B6FC1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07B7-FC88-7FF9-392C-0ED8CAA77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29BC5-31C5-CA65-5CDF-D7A06AF4B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B11E-60EF-4F63-91C2-6E0CA7D3E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00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</a:t>
            </a:r>
            <a:r>
              <a:rPr lang="en-US" sz="660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Part 8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8C18-4ED8-90A5-BCDA-75315A3C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A0860C-1CC9-9196-8D71-2D8DC0B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7FA92-8656-684B-7EDF-F05AD8D92450}"/>
              </a:ext>
            </a:extLst>
          </p:cNvPr>
          <p:cNvSpPr/>
          <p:nvPr/>
        </p:nvSpPr>
        <p:spPr>
          <a:xfrm>
            <a:off x="2127250" y="1387475"/>
            <a:ext cx="1600200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Window Functions: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/>
              <a:t>1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Aggregate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SUM(), AVG(), MIN(), MAX(), count()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Use case: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3600" dirty="0"/>
              <a:t>Cumulative Sums and Running Totals, </a:t>
            </a:r>
            <a:r>
              <a:rPr lang="en-IN" sz="3600" dirty="0"/>
              <a:t>Moving Averages</a:t>
            </a:r>
            <a:r>
              <a:rPr lang="en-US" sz="36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2.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Ranking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ROW_NUMBER()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DENSE_RANK()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Ntile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Value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FIRST_VALUE(), LAST_VALUE()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83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4066-2D2B-0201-7190-66168BF4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13E19-EDBA-4031-E92C-D68242BE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37B72-CCBD-743C-F47C-E7F695359BD3}"/>
              </a:ext>
            </a:extLst>
          </p:cNvPr>
          <p:cNvSpPr txBox="1"/>
          <p:nvPr/>
        </p:nvSpPr>
        <p:spPr>
          <a:xfrm>
            <a:off x="1365250" y="2238355"/>
            <a:ext cx="16840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UNBOUNDED PRECEDING AND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UNBOUNDED PRECEDING AND CURRENT ROW-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CURRENT ROW AND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N PRECEDING AND N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N PRECEDING AND CURRENT 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CURRENT ROW AND N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73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CC5D-B579-CA28-5872-208503BCA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2E3289-52CE-A390-E66F-BBDFF1B8B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08886-1D8F-1F31-A477-6D62EE9506F3}"/>
              </a:ext>
            </a:extLst>
          </p:cNvPr>
          <p:cNvSpPr txBox="1"/>
          <p:nvPr/>
        </p:nvSpPr>
        <p:spPr>
          <a:xfrm>
            <a:off x="2012950" y="1387475"/>
            <a:ext cx="18249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UNBOUNDED PRECEDING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N PRECEDING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N FOLLOWING</a:t>
            </a:r>
          </a:p>
        </p:txBody>
      </p:sp>
    </p:spTree>
    <p:extLst>
      <p:ext uri="{BB962C8B-B14F-4D97-AF65-F5344CB8AC3E}">
        <p14:creationId xmlns:p14="http://schemas.microsoft.com/office/powerpoint/2010/main" val="64588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7291F-123A-E44B-5BB8-D19C59974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29835E-61FC-6690-ADE6-8AB4DDC8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DEDD5-59DA-E752-9707-BAE231F0745D}"/>
              </a:ext>
            </a:extLst>
          </p:cNvPr>
          <p:cNvSpPr txBox="1"/>
          <p:nvPr/>
        </p:nvSpPr>
        <p:spPr>
          <a:xfrm>
            <a:off x="2012950" y="1387475"/>
            <a:ext cx="171831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total salary of all employees in each department and salaries should be in increasing order within department?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cumulative salary (running total) of employees in each department, ordered by salary?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forward-looking cumulative salary for employees in each department?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average salary of employees within a 1-row range (1 preceding and 1 following) for each department?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53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1CCA7-6299-6D28-1A4A-3AF8646D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500451C-0230-DC11-E668-9B87F923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94F888-C25F-DB96-9896-C319941E75A2}"/>
              </a:ext>
            </a:extLst>
          </p:cNvPr>
          <p:cNvSpPr txBox="1"/>
          <p:nvPr/>
        </p:nvSpPr>
        <p:spPr>
          <a:xfrm>
            <a:off x="2012950" y="1387475"/>
            <a:ext cx="17183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597AA-02F8-9874-20AB-3C94201BDC88}"/>
              </a:ext>
            </a:extLst>
          </p:cNvPr>
          <p:cNvSpPr txBox="1"/>
          <p:nvPr/>
        </p:nvSpPr>
        <p:spPr>
          <a:xfrm>
            <a:off x="1746250" y="1176526"/>
            <a:ext cx="16992600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IN" sz="3600" dirty="0"/>
              <a:t>Calculate a cumulative salary sum by department and country</a:t>
            </a:r>
          </a:p>
          <a:p>
            <a:pPr marL="742950" indent="-742950">
              <a:buAutoNum type="arabicPeriod"/>
            </a:pPr>
            <a:r>
              <a:rPr lang="en-US" sz="3600" dirty="0"/>
              <a:t>Calculate the percentage of total salary contributed by each employee in their department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Identify the oldest employee in each department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Identify employees whose salaries are greater than the average salary of all employees in their country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the second highest salary in each department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Calculate the difference between the current and previous employee's salary (ordered by salary) in each department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Identify employees whose salaries are in the top 3 within their country</a:t>
            </a: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the ratio of each employee's salary to the highest salary in their department</a:t>
            </a:r>
          </a:p>
          <a:p>
            <a:pPr marL="742950" indent="-742950">
              <a:buAutoNum type="arabicPeriod"/>
            </a:pPr>
            <a:endParaRPr lang="en-IN" sz="3600" dirty="0"/>
          </a:p>
          <a:p>
            <a:pPr marL="742950" indent="-742950">
              <a:buAutoNum type="arabicPeriod"/>
            </a:pPr>
            <a:r>
              <a:rPr lang="en-US" sz="3600" dirty="0"/>
              <a:t>Find the employee with the highest salary in each department, but include ties</a:t>
            </a:r>
          </a:p>
          <a:p>
            <a:pPr marL="742950" indent="-742950">
              <a:buAutoNum type="arabicPeriod"/>
            </a:pPr>
            <a:r>
              <a:rPr lang="en-US" sz="3600" dirty="0"/>
              <a:t>Identify employees whose salaries are in the </a:t>
            </a:r>
            <a:r>
              <a:rPr lang="en-US" sz="3600"/>
              <a:t>top 50</a:t>
            </a:r>
            <a:r>
              <a:rPr lang="en-US" sz="3600" dirty="0"/>
              <a:t>% within their department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Identify employees whose salaries are in the top 10%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7470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1930</TotalTime>
  <Words>337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Roboto</vt:lpstr>
      <vt:lpstr>Times New Roman</vt:lpstr>
      <vt:lpstr>Trebuchet MS</vt:lpstr>
      <vt:lpstr>Office Theme</vt:lpstr>
      <vt:lpstr>SQL Part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2025-01-17T13:08:55Z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