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0" r:id="rId2"/>
    <p:sldId id="298" r:id="rId3"/>
    <p:sldId id="336" r:id="rId4"/>
    <p:sldId id="337" r:id="rId5"/>
    <p:sldId id="261" r:id="rId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305DA-F266-47AB-9A2E-72241235B29B}" v="24" dt="2025-01-22T07:06:09.891"/>
    <p1510:client id="{E0A2344B-B817-4AA2-8F2B-BB04C53BF1B2}" v="3" dt="2025-01-22T10:37:41.6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16T13:11:24.509" v="922" actId="2057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</pc:sldChg>
      <pc:sldChg chg="modSp add mod">
        <pc:chgData name="Vaibhav Singhal" userId="3048caf45d48f2bb" providerId="LiveId" clId="{744482A4-CDCB-4D09-8C49-093AC1498B02}" dt="2025-01-16T07:45:52.016" v="819"/>
        <pc:sldMkLst>
          <pc:docMk/>
          <pc:sldMk cId="3609539530" sldId="307"/>
        </pc:sldMkLst>
      </pc:sldChg>
    </pc:docChg>
  </pc:docChgLst>
  <pc:docChgLst>
    <pc:chgData name="Vaibhav Singhal" userId="3048caf45d48f2bb" providerId="LiveId" clId="{E0A2344B-B817-4AA2-8F2B-BB04C53BF1B2}"/>
    <pc:docChg chg="undo redo custSel addSld delSld modSld">
      <pc:chgData name="Vaibhav Singhal" userId="3048caf45d48f2bb" providerId="LiveId" clId="{E0A2344B-B817-4AA2-8F2B-BB04C53BF1B2}" dt="2025-01-22T10:38:03.473" v="89" actId="20577"/>
      <pc:docMkLst>
        <pc:docMk/>
      </pc:docMkLst>
      <pc:sldChg chg="modSp mod">
        <pc:chgData name="Vaibhav Singhal" userId="3048caf45d48f2bb" providerId="LiveId" clId="{E0A2344B-B817-4AA2-8F2B-BB04C53BF1B2}" dt="2025-01-22T09:26:33.507" v="2" actId="20577"/>
        <pc:sldMkLst>
          <pc:docMk/>
          <pc:sldMk cId="3584142905" sldId="270"/>
        </pc:sldMkLst>
        <pc:spChg chg="mod">
          <ac:chgData name="Vaibhav Singhal" userId="3048caf45d48f2bb" providerId="LiveId" clId="{E0A2344B-B817-4AA2-8F2B-BB04C53BF1B2}" dt="2025-01-22T09:26:33.507" v="2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E0A2344B-B817-4AA2-8F2B-BB04C53BF1B2}" dt="2025-01-22T09:33:25.618" v="25" actId="20577"/>
        <pc:sldMkLst>
          <pc:docMk/>
          <pc:sldMk cId="2118838070" sldId="298"/>
        </pc:sldMkLst>
        <pc:spChg chg="mod">
          <ac:chgData name="Vaibhav Singhal" userId="3048caf45d48f2bb" providerId="LiveId" clId="{E0A2344B-B817-4AA2-8F2B-BB04C53BF1B2}" dt="2025-01-22T09:33:25.618" v="25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E0A2344B-B817-4AA2-8F2B-BB04C53BF1B2}" dt="2025-01-22T09:33:55.442" v="53" actId="47"/>
        <pc:sldMkLst>
          <pc:docMk/>
          <pc:sldMk cId="3247305322" sldId="305"/>
        </pc:sldMkLst>
      </pc:sldChg>
      <pc:sldChg chg="del">
        <pc:chgData name="Vaibhav Singhal" userId="3048caf45d48f2bb" providerId="LiveId" clId="{E0A2344B-B817-4AA2-8F2B-BB04C53BF1B2}" dt="2025-01-22T09:33:55.696" v="54" actId="47"/>
        <pc:sldMkLst>
          <pc:docMk/>
          <pc:sldMk cId="645880426" sldId="306"/>
        </pc:sldMkLst>
      </pc:sldChg>
      <pc:sldChg chg="del">
        <pc:chgData name="Vaibhav Singhal" userId="3048caf45d48f2bb" providerId="LiveId" clId="{E0A2344B-B817-4AA2-8F2B-BB04C53BF1B2}" dt="2025-01-22T09:33:55.908" v="55" actId="47"/>
        <pc:sldMkLst>
          <pc:docMk/>
          <pc:sldMk cId="3609539530" sldId="307"/>
        </pc:sldMkLst>
      </pc:sldChg>
      <pc:sldChg chg="del">
        <pc:chgData name="Vaibhav Singhal" userId="3048caf45d48f2bb" providerId="LiveId" clId="{E0A2344B-B817-4AA2-8F2B-BB04C53BF1B2}" dt="2025-01-22T09:33:56.085" v="56" actId="47"/>
        <pc:sldMkLst>
          <pc:docMk/>
          <pc:sldMk cId="2307958832" sldId="309"/>
        </pc:sldMkLst>
      </pc:sldChg>
      <pc:sldChg chg="del">
        <pc:chgData name="Vaibhav Singhal" userId="3048caf45d48f2bb" providerId="LiveId" clId="{E0A2344B-B817-4AA2-8F2B-BB04C53BF1B2}" dt="2025-01-22T09:33:56.264" v="57" actId="47"/>
        <pc:sldMkLst>
          <pc:docMk/>
          <pc:sldMk cId="3003754614" sldId="310"/>
        </pc:sldMkLst>
      </pc:sldChg>
      <pc:sldChg chg="del">
        <pc:chgData name="Vaibhav Singhal" userId="3048caf45d48f2bb" providerId="LiveId" clId="{E0A2344B-B817-4AA2-8F2B-BB04C53BF1B2}" dt="2025-01-22T09:33:56.443" v="58" actId="47"/>
        <pc:sldMkLst>
          <pc:docMk/>
          <pc:sldMk cId="370034752" sldId="311"/>
        </pc:sldMkLst>
      </pc:sldChg>
      <pc:sldChg chg="del">
        <pc:chgData name="Vaibhav Singhal" userId="3048caf45d48f2bb" providerId="LiveId" clId="{E0A2344B-B817-4AA2-8F2B-BB04C53BF1B2}" dt="2025-01-22T09:33:56.624" v="59" actId="47"/>
        <pc:sldMkLst>
          <pc:docMk/>
          <pc:sldMk cId="2044224136" sldId="312"/>
        </pc:sldMkLst>
      </pc:sldChg>
      <pc:sldChg chg="del">
        <pc:chgData name="Vaibhav Singhal" userId="3048caf45d48f2bb" providerId="LiveId" clId="{E0A2344B-B817-4AA2-8F2B-BB04C53BF1B2}" dt="2025-01-22T09:33:56.815" v="60" actId="47"/>
        <pc:sldMkLst>
          <pc:docMk/>
          <pc:sldMk cId="3051244040" sldId="313"/>
        </pc:sldMkLst>
      </pc:sldChg>
      <pc:sldChg chg="del">
        <pc:chgData name="Vaibhav Singhal" userId="3048caf45d48f2bb" providerId="LiveId" clId="{E0A2344B-B817-4AA2-8F2B-BB04C53BF1B2}" dt="2025-01-22T09:33:57.020" v="61" actId="47"/>
        <pc:sldMkLst>
          <pc:docMk/>
          <pc:sldMk cId="996697137" sldId="314"/>
        </pc:sldMkLst>
      </pc:sldChg>
      <pc:sldChg chg="del">
        <pc:chgData name="Vaibhav Singhal" userId="3048caf45d48f2bb" providerId="LiveId" clId="{E0A2344B-B817-4AA2-8F2B-BB04C53BF1B2}" dt="2025-01-22T09:33:57.216" v="62" actId="47"/>
        <pc:sldMkLst>
          <pc:docMk/>
          <pc:sldMk cId="1199486613" sldId="315"/>
        </pc:sldMkLst>
      </pc:sldChg>
      <pc:sldChg chg="del">
        <pc:chgData name="Vaibhav Singhal" userId="3048caf45d48f2bb" providerId="LiveId" clId="{E0A2344B-B817-4AA2-8F2B-BB04C53BF1B2}" dt="2025-01-22T09:33:57.442" v="63" actId="47"/>
        <pc:sldMkLst>
          <pc:docMk/>
          <pc:sldMk cId="2414570300" sldId="316"/>
        </pc:sldMkLst>
      </pc:sldChg>
      <pc:sldChg chg="del">
        <pc:chgData name="Vaibhav Singhal" userId="3048caf45d48f2bb" providerId="LiveId" clId="{E0A2344B-B817-4AA2-8F2B-BB04C53BF1B2}" dt="2025-01-22T09:33:57.672" v="64" actId="47"/>
        <pc:sldMkLst>
          <pc:docMk/>
          <pc:sldMk cId="3693638122" sldId="317"/>
        </pc:sldMkLst>
      </pc:sldChg>
      <pc:sldChg chg="del">
        <pc:chgData name="Vaibhav Singhal" userId="3048caf45d48f2bb" providerId="LiveId" clId="{E0A2344B-B817-4AA2-8F2B-BB04C53BF1B2}" dt="2025-01-22T09:33:57.870" v="65" actId="47"/>
        <pc:sldMkLst>
          <pc:docMk/>
          <pc:sldMk cId="1798822706" sldId="318"/>
        </pc:sldMkLst>
      </pc:sldChg>
      <pc:sldChg chg="del">
        <pc:chgData name="Vaibhav Singhal" userId="3048caf45d48f2bb" providerId="LiveId" clId="{E0A2344B-B817-4AA2-8F2B-BB04C53BF1B2}" dt="2025-01-22T09:33:58.093" v="66" actId="47"/>
        <pc:sldMkLst>
          <pc:docMk/>
          <pc:sldMk cId="4215077982" sldId="319"/>
        </pc:sldMkLst>
      </pc:sldChg>
      <pc:sldChg chg="del">
        <pc:chgData name="Vaibhav Singhal" userId="3048caf45d48f2bb" providerId="LiveId" clId="{E0A2344B-B817-4AA2-8F2B-BB04C53BF1B2}" dt="2025-01-22T09:33:59.024" v="67" actId="47"/>
        <pc:sldMkLst>
          <pc:docMk/>
          <pc:sldMk cId="1893104607" sldId="320"/>
        </pc:sldMkLst>
      </pc:sldChg>
      <pc:sldChg chg="del">
        <pc:chgData name="Vaibhav Singhal" userId="3048caf45d48f2bb" providerId="LiveId" clId="{E0A2344B-B817-4AA2-8F2B-BB04C53BF1B2}" dt="2025-01-22T09:34:00.307" v="69" actId="47"/>
        <pc:sldMkLst>
          <pc:docMk/>
          <pc:sldMk cId="2640702402" sldId="321"/>
        </pc:sldMkLst>
      </pc:sldChg>
      <pc:sldChg chg="del">
        <pc:chgData name="Vaibhav Singhal" userId="3048caf45d48f2bb" providerId="LiveId" clId="{E0A2344B-B817-4AA2-8F2B-BB04C53BF1B2}" dt="2025-01-22T09:34:00.708" v="70" actId="47"/>
        <pc:sldMkLst>
          <pc:docMk/>
          <pc:sldMk cId="2091689849" sldId="322"/>
        </pc:sldMkLst>
      </pc:sldChg>
      <pc:sldChg chg="del">
        <pc:chgData name="Vaibhav Singhal" userId="3048caf45d48f2bb" providerId="LiveId" clId="{E0A2344B-B817-4AA2-8F2B-BB04C53BF1B2}" dt="2025-01-22T09:34:01.118" v="71" actId="47"/>
        <pc:sldMkLst>
          <pc:docMk/>
          <pc:sldMk cId="2369928226" sldId="323"/>
        </pc:sldMkLst>
      </pc:sldChg>
      <pc:sldChg chg="del">
        <pc:chgData name="Vaibhav Singhal" userId="3048caf45d48f2bb" providerId="LiveId" clId="{E0A2344B-B817-4AA2-8F2B-BB04C53BF1B2}" dt="2025-01-22T09:33:59.383" v="68" actId="47"/>
        <pc:sldMkLst>
          <pc:docMk/>
          <pc:sldMk cId="4266602528" sldId="324"/>
        </pc:sldMkLst>
      </pc:sldChg>
      <pc:sldChg chg="del">
        <pc:chgData name="Vaibhav Singhal" userId="3048caf45d48f2bb" providerId="LiveId" clId="{E0A2344B-B817-4AA2-8F2B-BB04C53BF1B2}" dt="2025-01-22T09:34:02.008" v="72" actId="47"/>
        <pc:sldMkLst>
          <pc:docMk/>
          <pc:sldMk cId="176200955" sldId="325"/>
        </pc:sldMkLst>
      </pc:sldChg>
      <pc:sldChg chg="del">
        <pc:chgData name="Vaibhav Singhal" userId="3048caf45d48f2bb" providerId="LiveId" clId="{E0A2344B-B817-4AA2-8F2B-BB04C53BF1B2}" dt="2025-01-22T09:34:02.641" v="73" actId="47"/>
        <pc:sldMkLst>
          <pc:docMk/>
          <pc:sldMk cId="3066962165" sldId="326"/>
        </pc:sldMkLst>
      </pc:sldChg>
      <pc:sldChg chg="del">
        <pc:chgData name="Vaibhav Singhal" userId="3048caf45d48f2bb" providerId="LiveId" clId="{E0A2344B-B817-4AA2-8F2B-BB04C53BF1B2}" dt="2025-01-22T09:34:03.271" v="74" actId="47"/>
        <pc:sldMkLst>
          <pc:docMk/>
          <pc:sldMk cId="1224870222" sldId="327"/>
        </pc:sldMkLst>
      </pc:sldChg>
      <pc:sldChg chg="del">
        <pc:chgData name="Vaibhav Singhal" userId="3048caf45d48f2bb" providerId="LiveId" clId="{E0A2344B-B817-4AA2-8F2B-BB04C53BF1B2}" dt="2025-01-22T09:34:03.786" v="75" actId="47"/>
        <pc:sldMkLst>
          <pc:docMk/>
          <pc:sldMk cId="2105503949" sldId="328"/>
        </pc:sldMkLst>
      </pc:sldChg>
      <pc:sldChg chg="del">
        <pc:chgData name="Vaibhav Singhal" userId="3048caf45d48f2bb" providerId="LiveId" clId="{E0A2344B-B817-4AA2-8F2B-BB04C53BF1B2}" dt="2025-01-22T10:01:50.448" v="79" actId="47"/>
        <pc:sldMkLst>
          <pc:docMk/>
          <pc:sldMk cId="2803660708" sldId="329"/>
        </pc:sldMkLst>
      </pc:sldChg>
      <pc:sldChg chg="del">
        <pc:chgData name="Vaibhav Singhal" userId="3048caf45d48f2bb" providerId="LiveId" clId="{E0A2344B-B817-4AA2-8F2B-BB04C53BF1B2}" dt="2025-01-22T09:34:04.232" v="76" actId="47"/>
        <pc:sldMkLst>
          <pc:docMk/>
          <pc:sldMk cId="2382298316" sldId="333"/>
        </pc:sldMkLst>
      </pc:sldChg>
      <pc:sldChg chg="del">
        <pc:chgData name="Vaibhav Singhal" userId="3048caf45d48f2bb" providerId="LiveId" clId="{E0A2344B-B817-4AA2-8F2B-BB04C53BF1B2}" dt="2025-01-22T09:34:04.601" v="77" actId="47"/>
        <pc:sldMkLst>
          <pc:docMk/>
          <pc:sldMk cId="2602881571" sldId="334"/>
        </pc:sldMkLst>
      </pc:sldChg>
      <pc:sldChg chg="del">
        <pc:chgData name="Vaibhav Singhal" userId="3048caf45d48f2bb" providerId="LiveId" clId="{E0A2344B-B817-4AA2-8F2B-BB04C53BF1B2}" dt="2025-01-22T09:34:04.813" v="78" actId="47"/>
        <pc:sldMkLst>
          <pc:docMk/>
          <pc:sldMk cId="3992782174" sldId="335"/>
        </pc:sldMkLst>
      </pc:sldChg>
      <pc:sldChg chg="modSp add mod">
        <pc:chgData name="Vaibhav Singhal" userId="3048caf45d48f2bb" providerId="LiveId" clId="{E0A2344B-B817-4AA2-8F2B-BB04C53BF1B2}" dt="2025-01-22T09:33:52.115" v="52" actId="20577"/>
        <pc:sldMkLst>
          <pc:docMk/>
          <pc:sldMk cId="3921000045" sldId="336"/>
        </pc:sldMkLst>
        <pc:spChg chg="mod">
          <ac:chgData name="Vaibhav Singhal" userId="3048caf45d48f2bb" providerId="LiveId" clId="{E0A2344B-B817-4AA2-8F2B-BB04C53BF1B2}" dt="2025-01-22T09:33:52.115" v="52" actId="20577"/>
          <ac:spMkLst>
            <pc:docMk/>
            <pc:sldMk cId="3921000045" sldId="336"/>
            <ac:spMk id="6" creationId="{FF85571B-E1F3-E36C-C591-450A05CCFFAE}"/>
          </ac:spMkLst>
        </pc:spChg>
      </pc:sldChg>
      <pc:sldChg chg="addSp modSp add mod">
        <pc:chgData name="Vaibhav Singhal" userId="3048caf45d48f2bb" providerId="LiveId" clId="{E0A2344B-B817-4AA2-8F2B-BB04C53BF1B2}" dt="2025-01-22T10:38:03.473" v="89" actId="20577"/>
        <pc:sldMkLst>
          <pc:docMk/>
          <pc:sldMk cId="3118541676" sldId="337"/>
        </pc:sldMkLst>
        <pc:spChg chg="add mod">
          <ac:chgData name="Vaibhav Singhal" userId="3048caf45d48f2bb" providerId="LiveId" clId="{E0A2344B-B817-4AA2-8F2B-BB04C53BF1B2}" dt="2025-01-22T10:37:51.808" v="85" actId="21"/>
          <ac:spMkLst>
            <pc:docMk/>
            <pc:sldMk cId="3118541676" sldId="337"/>
            <ac:spMk id="2" creationId="{2051C149-6F3F-5829-DFAF-19162DD10B22}"/>
          </ac:spMkLst>
        </pc:spChg>
        <pc:spChg chg="mod">
          <ac:chgData name="Vaibhav Singhal" userId="3048caf45d48f2bb" providerId="LiveId" clId="{E0A2344B-B817-4AA2-8F2B-BB04C53BF1B2}" dt="2025-01-22T10:38:03.473" v="89" actId="20577"/>
          <ac:spMkLst>
            <pc:docMk/>
            <pc:sldMk cId="3118541676" sldId="337"/>
            <ac:spMk id="6" creationId="{E4FEC4A6-B744-EFEE-6B01-CB43E9F634EB}"/>
          </ac:spMkLst>
        </pc:spChg>
      </pc:sldChg>
    </pc:docChg>
  </pc:docChgLst>
  <pc:docChgLst>
    <pc:chgData name="Vaibhav Singhal" userId="3048caf45d48f2bb" providerId="LiveId" clId="{B15BDA79-6CF9-475C-890B-A987E37B59AE}"/>
    <pc:docChg chg="custSel addSld delSld modSld">
      <pc:chgData name="Vaibhav Singhal" userId="3048caf45d48f2bb" providerId="LiveId" clId="{B15BDA79-6CF9-475C-890B-A987E37B59AE}" dt="2025-01-17T13:08:54.188" v="85" actId="20577"/>
      <pc:docMkLst>
        <pc:docMk/>
      </pc:docMkLst>
      <pc:sldChg chg="modSp mod">
        <pc:chgData name="Vaibhav Singhal" userId="3048caf45d48f2bb" providerId="LiveId" clId="{B15BDA79-6CF9-475C-890B-A987E37B59AE}" dt="2025-01-17T04:41:13.145" v="63" actId="20577"/>
        <pc:sldMkLst>
          <pc:docMk/>
          <pc:sldMk cId="3584142905" sldId="270"/>
        </pc:sldMkLst>
        <pc:spChg chg="mod">
          <ac:chgData name="Vaibhav Singhal" userId="3048caf45d48f2bb" providerId="LiveId" clId="{B15BDA79-6CF9-475C-890B-A987E37B59AE}" dt="2025-01-17T04:41:13.145" v="63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B15BDA79-6CF9-475C-890B-A987E37B59AE}" dt="2025-01-17T04:28:36.267" v="1" actId="47"/>
        <pc:sldMkLst>
          <pc:docMk/>
          <pc:sldMk cId="1739838472" sldId="297"/>
        </pc:sldMkLst>
      </pc:sldChg>
      <pc:sldChg chg="modSp mod">
        <pc:chgData name="Vaibhav Singhal" userId="3048caf45d48f2bb" providerId="LiveId" clId="{B15BDA79-6CF9-475C-890B-A987E37B59AE}" dt="2025-01-17T04:35:38.229" v="27" actId="20577"/>
        <pc:sldMkLst>
          <pc:docMk/>
          <pc:sldMk cId="2118838070" sldId="298"/>
        </pc:sldMkLst>
        <pc:spChg chg="mod">
          <ac:chgData name="Vaibhav Singhal" userId="3048caf45d48f2bb" providerId="LiveId" clId="{B15BDA79-6CF9-475C-890B-A987E37B59AE}" dt="2025-01-17T04:35:38.229" v="27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B15BDA79-6CF9-475C-890B-A987E37B59AE}" dt="2025-01-17T04:28:36.870" v="2" actId="47"/>
        <pc:sldMkLst>
          <pc:docMk/>
          <pc:sldMk cId="3516363059" sldId="299"/>
        </pc:sldMkLst>
      </pc:sldChg>
      <pc:sldChg chg="del">
        <pc:chgData name="Vaibhav Singhal" userId="3048caf45d48f2bb" providerId="LiveId" clId="{B15BDA79-6CF9-475C-890B-A987E37B59AE}" dt="2025-01-17T04:28:35.906" v="0" actId="47"/>
        <pc:sldMkLst>
          <pc:docMk/>
          <pc:sldMk cId="1063289217" sldId="300"/>
        </pc:sldMkLst>
      </pc:sldChg>
      <pc:sldChg chg="del">
        <pc:chgData name="Vaibhav Singhal" userId="3048caf45d48f2bb" providerId="LiveId" clId="{B15BDA79-6CF9-475C-890B-A987E37B59AE}" dt="2025-01-17T04:28:40.414" v="3" actId="47"/>
        <pc:sldMkLst>
          <pc:docMk/>
          <pc:sldMk cId="1401312129" sldId="301"/>
        </pc:sldMkLst>
      </pc:sldChg>
      <pc:sldChg chg="del">
        <pc:chgData name="Vaibhav Singhal" userId="3048caf45d48f2bb" providerId="LiveId" clId="{B15BDA79-6CF9-475C-890B-A987E37B59AE}" dt="2025-01-17T04:28:41.100" v="4" actId="47"/>
        <pc:sldMkLst>
          <pc:docMk/>
          <pc:sldMk cId="3220897442" sldId="302"/>
        </pc:sldMkLst>
      </pc:sldChg>
      <pc:sldChg chg="del">
        <pc:chgData name="Vaibhav Singhal" userId="3048caf45d48f2bb" providerId="LiveId" clId="{B15BDA79-6CF9-475C-890B-A987E37B59AE}" dt="2025-01-17T04:28:45.157" v="5" actId="47"/>
        <pc:sldMkLst>
          <pc:docMk/>
          <pc:sldMk cId="1817949248" sldId="303"/>
        </pc:sldMkLst>
      </pc:sldChg>
      <pc:sldChg chg="del">
        <pc:chgData name="Vaibhav Singhal" userId="3048caf45d48f2bb" providerId="LiveId" clId="{B15BDA79-6CF9-475C-890B-A987E37B59AE}" dt="2025-01-17T04:28:45.537" v="6" actId="47"/>
        <pc:sldMkLst>
          <pc:docMk/>
          <pc:sldMk cId="197727644" sldId="304"/>
        </pc:sldMkLst>
      </pc:sldChg>
      <pc:sldChg chg="modSp mod">
        <pc:chgData name="Vaibhav Singhal" userId="3048caf45d48f2bb" providerId="LiveId" clId="{B15BDA79-6CF9-475C-890B-A987E37B59AE}" dt="2025-01-17T11:40:51.299" v="77" actId="20577"/>
        <pc:sldMkLst>
          <pc:docMk/>
          <pc:sldMk cId="3247305322" sldId="305"/>
        </pc:sldMkLst>
      </pc:sldChg>
      <pc:sldChg chg="addSp delSp modSp add mod">
        <pc:chgData name="Vaibhav Singhal" userId="3048caf45d48f2bb" providerId="LiveId" clId="{B15BDA79-6CF9-475C-890B-A987E37B59AE}" dt="2025-01-17T13:08:54.188" v="85" actId="20577"/>
        <pc:sldMkLst>
          <pc:docMk/>
          <pc:sldMk cId="774701407" sldId="308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965305DA-F266-47AB-9A2E-72241235B29B}"/>
    <pc:docChg chg="undo custSel addSld delSld modSld">
      <pc:chgData name="Vaibhav Singhal" userId="3048caf45d48f2bb" providerId="LiveId" clId="{965305DA-F266-47AB-9A2E-72241235B29B}" dt="2025-01-22T07:27:35.575" v="333" actId="47"/>
      <pc:docMkLst>
        <pc:docMk/>
      </pc:docMkLst>
      <pc:sldChg chg="modSp mod">
        <pc:chgData name="Vaibhav Singhal" userId="3048caf45d48f2bb" providerId="LiveId" clId="{965305DA-F266-47AB-9A2E-72241235B29B}" dt="2025-01-22T05:57:57.832" v="1" actId="20577"/>
        <pc:sldMkLst>
          <pc:docMk/>
          <pc:sldMk cId="3584142905" sldId="270"/>
        </pc:sldMkLst>
        <pc:spChg chg="mod">
          <ac:chgData name="Vaibhav Singhal" userId="3048caf45d48f2bb" providerId="LiveId" clId="{965305DA-F266-47AB-9A2E-72241235B29B}" dt="2025-01-22T05:57:57.832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965305DA-F266-47AB-9A2E-72241235B29B}" dt="2025-01-22T06:01:09.729" v="10" actId="20577"/>
        <pc:sldMkLst>
          <pc:docMk/>
          <pc:sldMk cId="2118838070" sldId="298"/>
        </pc:sldMkLst>
        <pc:spChg chg="mod">
          <ac:chgData name="Vaibhav Singhal" userId="3048caf45d48f2bb" providerId="LiveId" clId="{965305DA-F266-47AB-9A2E-72241235B29B}" dt="2025-01-22T06:01:09.729" v="10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addSp delSp modSp mod">
        <pc:chgData name="Vaibhav Singhal" userId="3048caf45d48f2bb" providerId="LiveId" clId="{965305DA-F266-47AB-9A2E-72241235B29B}" dt="2025-01-22T06:04:13.781" v="24" actId="21"/>
        <pc:sldMkLst>
          <pc:docMk/>
          <pc:sldMk cId="3247305322" sldId="305"/>
        </pc:sldMkLst>
        <pc:spChg chg="add del mod">
          <ac:chgData name="Vaibhav Singhal" userId="3048caf45d48f2bb" providerId="LiveId" clId="{965305DA-F266-47AB-9A2E-72241235B29B}" dt="2025-01-22T06:01:50.059" v="18" actId="478"/>
          <ac:spMkLst>
            <pc:docMk/>
            <pc:sldMk cId="3247305322" sldId="305"/>
            <ac:spMk id="2" creationId="{09D959AA-967A-FFB1-1589-793E0EF62CF5}"/>
          </ac:spMkLst>
        </pc:spChg>
        <pc:spChg chg="mod">
          <ac:chgData name="Vaibhav Singhal" userId="3048caf45d48f2bb" providerId="LiveId" clId="{965305DA-F266-47AB-9A2E-72241235B29B}" dt="2025-01-22T06:02:03.406" v="22" actId="20577"/>
          <ac:spMkLst>
            <pc:docMk/>
            <pc:sldMk cId="3247305322" sldId="305"/>
            <ac:spMk id="5" creationId="{FF237B72-CCBD-743C-F47C-E7F695359BD3}"/>
          </ac:spMkLst>
        </pc:spChg>
        <pc:picChg chg="add del">
          <ac:chgData name="Vaibhav Singhal" userId="3048caf45d48f2bb" providerId="LiveId" clId="{965305DA-F266-47AB-9A2E-72241235B29B}" dt="2025-01-22T06:04:13.781" v="24" actId="21"/>
          <ac:picMkLst>
            <pc:docMk/>
            <pc:sldMk cId="3247305322" sldId="305"/>
            <ac:picMk id="6" creationId="{DC35A57E-8B6C-1196-80B2-08754C6DA9EA}"/>
          </ac:picMkLst>
        </pc:picChg>
      </pc:sldChg>
      <pc:sldChg chg="addSp delSp modSp mod">
        <pc:chgData name="Vaibhav Singhal" userId="3048caf45d48f2bb" providerId="LiveId" clId="{965305DA-F266-47AB-9A2E-72241235B29B}" dt="2025-01-22T06:05:30.473" v="39" actId="14100"/>
        <pc:sldMkLst>
          <pc:docMk/>
          <pc:sldMk cId="645880426" sldId="306"/>
        </pc:sldMkLst>
        <pc:spChg chg="del">
          <ac:chgData name="Vaibhav Singhal" userId="3048caf45d48f2bb" providerId="LiveId" clId="{965305DA-F266-47AB-9A2E-72241235B29B}" dt="2025-01-22T06:04:16.991" v="25" actId="478"/>
          <ac:spMkLst>
            <pc:docMk/>
            <pc:sldMk cId="645880426" sldId="306"/>
            <ac:spMk id="7" creationId="{A2408886-1D8F-1F31-A477-6D62EE9506F3}"/>
          </ac:spMkLst>
        </pc:spChg>
        <pc:picChg chg="add mod modCrop">
          <ac:chgData name="Vaibhav Singhal" userId="3048caf45d48f2bb" providerId="LiveId" clId="{965305DA-F266-47AB-9A2E-72241235B29B}" dt="2025-01-22T06:05:25.188" v="37" actId="1076"/>
          <ac:picMkLst>
            <pc:docMk/>
            <pc:sldMk cId="645880426" sldId="306"/>
            <ac:picMk id="3" creationId="{C796412E-BA4C-AD31-67D1-862C8A74E607}"/>
          </ac:picMkLst>
        </pc:picChg>
        <pc:picChg chg="add del mod">
          <ac:chgData name="Vaibhav Singhal" userId="3048caf45d48f2bb" providerId="LiveId" clId="{965305DA-F266-47AB-9A2E-72241235B29B}" dt="2025-01-22T06:04:30.119" v="29" actId="478"/>
          <ac:picMkLst>
            <pc:docMk/>
            <pc:sldMk cId="645880426" sldId="306"/>
            <ac:picMk id="6" creationId="{DC35A57E-8B6C-1196-80B2-08754C6DA9EA}"/>
          </ac:picMkLst>
        </pc:picChg>
        <pc:picChg chg="add mod">
          <ac:chgData name="Vaibhav Singhal" userId="3048caf45d48f2bb" providerId="LiveId" clId="{965305DA-F266-47AB-9A2E-72241235B29B}" dt="2025-01-22T06:05:30.473" v="39" actId="14100"/>
          <ac:picMkLst>
            <pc:docMk/>
            <pc:sldMk cId="645880426" sldId="306"/>
            <ac:picMk id="8" creationId="{3D9E504D-7667-50D4-477E-91148C872222}"/>
          </ac:picMkLst>
        </pc:picChg>
      </pc:sldChg>
      <pc:sldChg chg="addSp delSp modSp mod">
        <pc:chgData name="Vaibhav Singhal" userId="3048caf45d48f2bb" providerId="LiveId" clId="{965305DA-F266-47AB-9A2E-72241235B29B}" dt="2025-01-22T06:06:25.149" v="44" actId="1076"/>
        <pc:sldMkLst>
          <pc:docMk/>
          <pc:sldMk cId="3609539530" sldId="307"/>
        </pc:sldMkLst>
        <pc:spChg chg="del">
          <ac:chgData name="Vaibhav Singhal" userId="3048caf45d48f2bb" providerId="LiveId" clId="{965305DA-F266-47AB-9A2E-72241235B29B}" dt="2025-01-22T06:05:35.028" v="40" actId="478"/>
          <ac:spMkLst>
            <pc:docMk/>
            <pc:sldMk cId="3609539530" sldId="307"/>
            <ac:spMk id="7" creationId="{B47DEDD5-59DA-E752-9707-BAE231F0745D}"/>
          </ac:spMkLst>
        </pc:spChg>
        <pc:picChg chg="add mod">
          <ac:chgData name="Vaibhav Singhal" userId="3048caf45d48f2bb" providerId="LiveId" clId="{965305DA-F266-47AB-9A2E-72241235B29B}" dt="2025-01-22T06:06:25.149" v="44" actId="1076"/>
          <ac:picMkLst>
            <pc:docMk/>
            <pc:sldMk cId="3609539530" sldId="307"/>
            <ac:picMk id="3" creationId="{6E496907-F6E4-08AA-7A04-B19CFA9978B1}"/>
          </ac:picMkLst>
        </pc:picChg>
      </pc:sldChg>
      <pc:sldChg chg="del">
        <pc:chgData name="Vaibhav Singhal" userId="3048caf45d48f2bb" providerId="LiveId" clId="{965305DA-F266-47AB-9A2E-72241235B29B}" dt="2025-01-22T06:21:54.557" v="179" actId="47"/>
        <pc:sldMkLst>
          <pc:docMk/>
          <pc:sldMk cId="774701407" sldId="308"/>
        </pc:sldMkLst>
      </pc:sldChg>
      <pc:sldChg chg="modSp add mod">
        <pc:chgData name="Vaibhav Singhal" userId="3048caf45d48f2bb" providerId="LiveId" clId="{965305DA-F266-47AB-9A2E-72241235B29B}" dt="2025-01-22T06:07:11.904" v="62" actId="20577"/>
        <pc:sldMkLst>
          <pc:docMk/>
          <pc:sldMk cId="2307958832" sldId="309"/>
        </pc:sldMkLst>
        <pc:spChg chg="mod">
          <ac:chgData name="Vaibhav Singhal" userId="3048caf45d48f2bb" providerId="LiveId" clId="{965305DA-F266-47AB-9A2E-72241235B29B}" dt="2025-01-22T06:07:11.904" v="62" actId="20577"/>
          <ac:spMkLst>
            <pc:docMk/>
            <pc:sldMk cId="2307958832" sldId="309"/>
            <ac:spMk id="5" creationId="{A9014ECB-13E6-CB7B-D0BB-86A9727F7C79}"/>
          </ac:spMkLst>
        </pc:spChg>
      </pc:sldChg>
      <pc:sldChg chg="add">
        <pc:chgData name="Vaibhav Singhal" userId="3048caf45d48f2bb" providerId="LiveId" clId="{965305DA-F266-47AB-9A2E-72241235B29B}" dt="2025-01-22T06:06:33.096" v="45"/>
        <pc:sldMkLst>
          <pc:docMk/>
          <pc:sldMk cId="3003754614" sldId="310"/>
        </pc:sldMkLst>
      </pc:sldChg>
      <pc:sldChg chg="addSp delSp modSp add mod">
        <pc:chgData name="Vaibhav Singhal" userId="3048caf45d48f2bb" providerId="LiveId" clId="{965305DA-F266-47AB-9A2E-72241235B29B}" dt="2025-01-22T06:07:42.705" v="66" actId="14100"/>
        <pc:sldMkLst>
          <pc:docMk/>
          <pc:sldMk cId="370034752" sldId="311"/>
        </pc:sldMkLst>
        <pc:picChg chg="del">
          <ac:chgData name="Vaibhav Singhal" userId="3048caf45d48f2bb" providerId="LiveId" clId="{965305DA-F266-47AB-9A2E-72241235B29B}" dt="2025-01-22T06:07:36.910" v="63" actId="478"/>
          <ac:picMkLst>
            <pc:docMk/>
            <pc:sldMk cId="370034752" sldId="311"/>
            <ac:picMk id="3" creationId="{8D046ADB-118E-1B40-426C-662FE585EAF7}"/>
          </ac:picMkLst>
        </pc:picChg>
        <pc:picChg chg="add mod">
          <ac:chgData name="Vaibhav Singhal" userId="3048caf45d48f2bb" providerId="LiveId" clId="{965305DA-F266-47AB-9A2E-72241235B29B}" dt="2025-01-22T06:07:42.705" v="66" actId="14100"/>
          <ac:picMkLst>
            <pc:docMk/>
            <pc:sldMk cId="370034752" sldId="311"/>
            <ac:picMk id="5" creationId="{58DB5AC9-0C73-EBE2-1E1E-10380360387F}"/>
          </ac:picMkLst>
        </pc:picChg>
      </pc:sldChg>
      <pc:sldChg chg="modSp add mod">
        <pc:chgData name="Vaibhav Singhal" userId="3048caf45d48f2bb" providerId="LiveId" clId="{965305DA-F266-47AB-9A2E-72241235B29B}" dt="2025-01-22T06:08:59.376" v="102" actId="20577"/>
        <pc:sldMkLst>
          <pc:docMk/>
          <pc:sldMk cId="2044224136" sldId="312"/>
        </pc:sldMkLst>
        <pc:spChg chg="mod">
          <ac:chgData name="Vaibhav Singhal" userId="3048caf45d48f2bb" providerId="LiveId" clId="{965305DA-F266-47AB-9A2E-72241235B29B}" dt="2025-01-22T06:08:59.376" v="102" actId="20577"/>
          <ac:spMkLst>
            <pc:docMk/>
            <pc:sldMk cId="2044224136" sldId="312"/>
            <ac:spMk id="5" creationId="{0A894701-1718-3D73-3E37-A512C0898209}"/>
          </ac:spMkLst>
        </pc:spChg>
      </pc:sldChg>
      <pc:sldChg chg="add">
        <pc:chgData name="Vaibhav Singhal" userId="3048caf45d48f2bb" providerId="LiveId" clId="{965305DA-F266-47AB-9A2E-72241235B29B}" dt="2025-01-22T06:06:34.171" v="46"/>
        <pc:sldMkLst>
          <pc:docMk/>
          <pc:sldMk cId="3051244040" sldId="313"/>
        </pc:sldMkLst>
      </pc:sldChg>
      <pc:sldChg chg="addSp delSp modSp add mod">
        <pc:chgData name="Vaibhav Singhal" userId="3048caf45d48f2bb" providerId="LiveId" clId="{965305DA-F266-47AB-9A2E-72241235B29B}" dt="2025-01-22T06:08:30.441" v="83" actId="14100"/>
        <pc:sldMkLst>
          <pc:docMk/>
          <pc:sldMk cId="996697137" sldId="314"/>
        </pc:sldMkLst>
        <pc:picChg chg="del">
          <ac:chgData name="Vaibhav Singhal" userId="3048caf45d48f2bb" providerId="LiveId" clId="{965305DA-F266-47AB-9A2E-72241235B29B}" dt="2025-01-22T06:08:24.682" v="80" actId="478"/>
          <ac:picMkLst>
            <pc:docMk/>
            <pc:sldMk cId="996697137" sldId="314"/>
            <ac:picMk id="3" creationId="{01993979-3A8E-9CD1-91A1-4E92567D20CE}"/>
          </ac:picMkLst>
        </pc:picChg>
        <pc:picChg chg="add mod">
          <ac:chgData name="Vaibhav Singhal" userId="3048caf45d48f2bb" providerId="LiveId" clId="{965305DA-F266-47AB-9A2E-72241235B29B}" dt="2025-01-22T06:08:30.441" v="83" actId="14100"/>
          <ac:picMkLst>
            <pc:docMk/>
            <pc:sldMk cId="996697137" sldId="314"/>
            <ac:picMk id="5" creationId="{4DD02D17-2FB7-0EBA-21BB-6646CCBA1A5F}"/>
          </ac:picMkLst>
        </pc:picChg>
      </pc:sldChg>
      <pc:sldChg chg="modSp add mod">
        <pc:chgData name="Vaibhav Singhal" userId="3048caf45d48f2bb" providerId="LiveId" clId="{965305DA-F266-47AB-9A2E-72241235B29B}" dt="2025-01-22T06:10:22.350" v="132"/>
        <pc:sldMkLst>
          <pc:docMk/>
          <pc:sldMk cId="1199486613" sldId="315"/>
        </pc:sldMkLst>
        <pc:spChg chg="mod">
          <ac:chgData name="Vaibhav Singhal" userId="3048caf45d48f2bb" providerId="LiveId" clId="{965305DA-F266-47AB-9A2E-72241235B29B}" dt="2025-01-22T06:10:22.350" v="132"/>
          <ac:spMkLst>
            <pc:docMk/>
            <pc:sldMk cId="1199486613" sldId="315"/>
            <ac:spMk id="5" creationId="{53FEECB6-BF90-23F4-E6CE-F924447F6BCB}"/>
          </ac:spMkLst>
        </pc:spChg>
      </pc:sldChg>
      <pc:sldChg chg="add">
        <pc:chgData name="Vaibhav Singhal" userId="3048caf45d48f2bb" providerId="LiveId" clId="{965305DA-F266-47AB-9A2E-72241235B29B}" dt="2025-01-22T06:06:34.849" v="47"/>
        <pc:sldMkLst>
          <pc:docMk/>
          <pc:sldMk cId="2414570300" sldId="316"/>
        </pc:sldMkLst>
      </pc:sldChg>
      <pc:sldChg chg="addSp delSp modSp add mod">
        <pc:chgData name="Vaibhav Singhal" userId="3048caf45d48f2bb" providerId="LiveId" clId="{965305DA-F266-47AB-9A2E-72241235B29B}" dt="2025-01-22T06:09:47.261" v="106" actId="14100"/>
        <pc:sldMkLst>
          <pc:docMk/>
          <pc:sldMk cId="3693638122" sldId="317"/>
        </pc:sldMkLst>
        <pc:picChg chg="del">
          <ac:chgData name="Vaibhav Singhal" userId="3048caf45d48f2bb" providerId="LiveId" clId="{965305DA-F266-47AB-9A2E-72241235B29B}" dt="2025-01-22T06:09:42.874" v="103" actId="478"/>
          <ac:picMkLst>
            <pc:docMk/>
            <pc:sldMk cId="3693638122" sldId="317"/>
            <ac:picMk id="3" creationId="{083C2CAC-48C8-81B9-4576-3A18BA8ECB86}"/>
          </ac:picMkLst>
        </pc:picChg>
        <pc:picChg chg="add mod">
          <ac:chgData name="Vaibhav Singhal" userId="3048caf45d48f2bb" providerId="LiveId" clId="{965305DA-F266-47AB-9A2E-72241235B29B}" dt="2025-01-22T06:09:47.261" v="106" actId="14100"/>
          <ac:picMkLst>
            <pc:docMk/>
            <pc:sldMk cId="3693638122" sldId="317"/>
            <ac:picMk id="5" creationId="{67DC3089-4BC6-A385-C835-6D334C87C6EA}"/>
          </ac:picMkLst>
        </pc:picChg>
      </pc:sldChg>
      <pc:sldChg chg="addSp delSp modSp add mod">
        <pc:chgData name="Vaibhav Singhal" userId="3048caf45d48f2bb" providerId="LiveId" clId="{965305DA-F266-47AB-9A2E-72241235B29B}" dt="2025-01-22T06:11:13.485" v="148"/>
        <pc:sldMkLst>
          <pc:docMk/>
          <pc:sldMk cId="1798822706" sldId="318"/>
        </pc:sldMkLst>
        <pc:spChg chg="add del mod">
          <ac:chgData name="Vaibhav Singhal" userId="3048caf45d48f2bb" providerId="LiveId" clId="{965305DA-F266-47AB-9A2E-72241235B29B}" dt="2025-01-22T06:11:13.485" v="148"/>
          <ac:spMkLst>
            <pc:docMk/>
            <pc:sldMk cId="1798822706" sldId="318"/>
            <ac:spMk id="2" creationId="{4DA2E126-535C-BEBA-CE6D-C85F80872DD8}"/>
          </ac:spMkLst>
        </pc:spChg>
        <pc:spChg chg="mod">
          <ac:chgData name="Vaibhav Singhal" userId="3048caf45d48f2bb" providerId="LiveId" clId="{965305DA-F266-47AB-9A2E-72241235B29B}" dt="2025-01-22T06:11:12.267" v="146" actId="21"/>
          <ac:spMkLst>
            <pc:docMk/>
            <pc:sldMk cId="1798822706" sldId="318"/>
            <ac:spMk id="5" creationId="{36278A76-ED5A-6E8A-58D5-A320ED00E4BC}"/>
          </ac:spMkLst>
        </pc:spChg>
      </pc:sldChg>
      <pc:sldChg chg="add">
        <pc:chgData name="Vaibhav Singhal" userId="3048caf45d48f2bb" providerId="LiveId" clId="{965305DA-F266-47AB-9A2E-72241235B29B}" dt="2025-01-22T06:10:29.381" v="133"/>
        <pc:sldMkLst>
          <pc:docMk/>
          <pc:sldMk cId="4215077982" sldId="319"/>
        </pc:sldMkLst>
      </pc:sldChg>
      <pc:sldChg chg="addSp delSp modSp add del mod">
        <pc:chgData name="Vaibhav Singhal" userId="3048caf45d48f2bb" providerId="LiveId" clId="{965305DA-F266-47AB-9A2E-72241235B29B}" dt="2025-01-22T06:12:26.048" v="161" actId="478"/>
        <pc:sldMkLst>
          <pc:docMk/>
          <pc:sldMk cId="1893104607" sldId="320"/>
        </pc:sldMkLst>
        <pc:picChg chg="add del mod">
          <ac:chgData name="Vaibhav Singhal" userId="3048caf45d48f2bb" providerId="LiveId" clId="{965305DA-F266-47AB-9A2E-72241235B29B}" dt="2025-01-22T06:12:26.048" v="161" actId="478"/>
          <ac:picMkLst>
            <pc:docMk/>
            <pc:sldMk cId="1893104607" sldId="320"/>
            <ac:picMk id="3" creationId="{ECCAC670-9EBA-B5F0-35B7-FBE07FF0EB82}"/>
          </ac:picMkLst>
        </pc:picChg>
        <pc:picChg chg="del">
          <ac:chgData name="Vaibhav Singhal" userId="3048caf45d48f2bb" providerId="LiveId" clId="{965305DA-F266-47AB-9A2E-72241235B29B}" dt="2025-01-22T06:11:51.859" v="156" actId="478"/>
          <ac:picMkLst>
            <pc:docMk/>
            <pc:sldMk cId="1893104607" sldId="320"/>
            <ac:picMk id="5" creationId="{91269E02-AEE3-7F2F-DD6F-9236CC12DF31}"/>
          </ac:picMkLst>
        </pc:picChg>
      </pc:sldChg>
      <pc:sldChg chg="modSp add mod">
        <pc:chgData name="Vaibhav Singhal" userId="3048caf45d48f2bb" providerId="LiveId" clId="{965305DA-F266-47AB-9A2E-72241235B29B}" dt="2025-01-22T06:11:25.531" v="153" actId="20577"/>
        <pc:sldMkLst>
          <pc:docMk/>
          <pc:sldMk cId="2640702402" sldId="321"/>
        </pc:sldMkLst>
        <pc:spChg chg="mod">
          <ac:chgData name="Vaibhav Singhal" userId="3048caf45d48f2bb" providerId="LiveId" clId="{965305DA-F266-47AB-9A2E-72241235B29B}" dt="2025-01-22T06:11:25.531" v="153" actId="20577"/>
          <ac:spMkLst>
            <pc:docMk/>
            <pc:sldMk cId="2640702402" sldId="321"/>
            <ac:spMk id="5" creationId="{698F828A-9586-E2A7-2768-07D7866EA821}"/>
          </ac:spMkLst>
        </pc:spChg>
      </pc:sldChg>
      <pc:sldChg chg="addSp delSp modSp add mod">
        <pc:chgData name="Vaibhav Singhal" userId="3048caf45d48f2bb" providerId="LiveId" clId="{965305DA-F266-47AB-9A2E-72241235B29B}" dt="2025-01-22T06:14:33.063" v="166" actId="14100"/>
        <pc:sldMkLst>
          <pc:docMk/>
          <pc:sldMk cId="2091689849" sldId="322"/>
        </pc:sldMkLst>
        <pc:picChg chg="del">
          <ac:chgData name="Vaibhav Singhal" userId="3048caf45d48f2bb" providerId="LiveId" clId="{965305DA-F266-47AB-9A2E-72241235B29B}" dt="2025-01-22T06:14:17.178" v="163" actId="478"/>
          <ac:picMkLst>
            <pc:docMk/>
            <pc:sldMk cId="2091689849" sldId="322"/>
            <ac:picMk id="3" creationId="{37C3055F-A51B-C1EC-DFA3-4E1453C174EA}"/>
          </ac:picMkLst>
        </pc:picChg>
        <pc:picChg chg="add mod">
          <ac:chgData name="Vaibhav Singhal" userId="3048caf45d48f2bb" providerId="LiveId" clId="{965305DA-F266-47AB-9A2E-72241235B29B}" dt="2025-01-22T06:14:33.063" v="166" actId="14100"/>
          <ac:picMkLst>
            <pc:docMk/>
            <pc:sldMk cId="2091689849" sldId="322"/>
            <ac:picMk id="5" creationId="{1C51E737-6BC4-D194-C958-BFE1704DBF98}"/>
          </ac:picMkLst>
        </pc:picChg>
        <pc:picChg chg="del">
          <ac:chgData name="Vaibhav Singhal" userId="3048caf45d48f2bb" providerId="LiveId" clId="{965305DA-F266-47AB-9A2E-72241235B29B}" dt="2025-01-22T06:14:15.650" v="162" actId="478"/>
          <ac:picMkLst>
            <pc:docMk/>
            <pc:sldMk cId="2091689849" sldId="322"/>
            <ac:picMk id="8" creationId="{99B34F21-B12B-48E4-364A-71E550942688}"/>
          </ac:picMkLst>
        </pc:picChg>
      </pc:sldChg>
      <pc:sldChg chg="addSp delSp modSp add mod modAnim">
        <pc:chgData name="Vaibhav Singhal" userId="3048caf45d48f2bb" providerId="LiveId" clId="{965305DA-F266-47AB-9A2E-72241235B29B}" dt="2025-01-22T06:16:44.735" v="178"/>
        <pc:sldMkLst>
          <pc:docMk/>
          <pc:sldMk cId="2369928226" sldId="323"/>
        </pc:sldMkLst>
        <pc:spChg chg="add mod">
          <ac:chgData name="Vaibhav Singhal" userId="3048caf45d48f2bb" providerId="LiveId" clId="{965305DA-F266-47AB-9A2E-72241235B29B}" dt="2025-01-22T06:16:40.562" v="176" actId="14100"/>
          <ac:spMkLst>
            <pc:docMk/>
            <pc:sldMk cId="2369928226" sldId="323"/>
            <ac:spMk id="7" creationId="{ED8D08E6-1B42-771B-669C-D83C0E854AE2}"/>
          </ac:spMkLst>
        </pc:spChg>
        <pc:picChg chg="add mod">
          <ac:chgData name="Vaibhav Singhal" userId="3048caf45d48f2bb" providerId="LiveId" clId="{965305DA-F266-47AB-9A2E-72241235B29B}" dt="2025-01-22T06:16:42.211" v="177" actId="1076"/>
          <ac:picMkLst>
            <pc:docMk/>
            <pc:sldMk cId="2369928226" sldId="323"/>
            <ac:picMk id="3" creationId="{3892B275-E0DC-8156-8B86-0F65907F8545}"/>
          </ac:picMkLst>
        </pc:picChg>
        <pc:picChg chg="del">
          <ac:chgData name="Vaibhav Singhal" userId="3048caf45d48f2bb" providerId="LiveId" clId="{965305DA-F266-47AB-9A2E-72241235B29B}" dt="2025-01-22T06:16:06.955" v="167" actId="478"/>
          <ac:picMkLst>
            <pc:docMk/>
            <pc:sldMk cId="2369928226" sldId="323"/>
            <ac:picMk id="5" creationId="{F3846357-E35B-E92D-445A-BC1B6021927F}"/>
          </ac:picMkLst>
        </pc:picChg>
      </pc:sldChg>
      <pc:sldChg chg="add">
        <pc:chgData name="Vaibhav Singhal" userId="3048caf45d48f2bb" providerId="LiveId" clId="{965305DA-F266-47AB-9A2E-72241235B29B}" dt="2025-01-22T06:12:23.712" v="160"/>
        <pc:sldMkLst>
          <pc:docMk/>
          <pc:sldMk cId="4266602528" sldId="324"/>
        </pc:sldMkLst>
      </pc:sldChg>
      <pc:sldChg chg="addSp delSp modSp add mod delAnim">
        <pc:chgData name="Vaibhav Singhal" userId="3048caf45d48f2bb" providerId="LiveId" clId="{965305DA-F266-47AB-9A2E-72241235B29B}" dt="2025-01-22T06:55:06.869" v="236"/>
        <pc:sldMkLst>
          <pc:docMk/>
          <pc:sldMk cId="176200955" sldId="325"/>
        </pc:sldMkLst>
        <pc:spChg chg="add del mod">
          <ac:chgData name="Vaibhav Singhal" userId="3048caf45d48f2bb" providerId="LiveId" clId="{965305DA-F266-47AB-9A2E-72241235B29B}" dt="2025-01-22T06:54:49.212" v="235"/>
          <ac:spMkLst>
            <pc:docMk/>
            <pc:sldMk cId="176200955" sldId="325"/>
            <ac:spMk id="2" creationId="{DD49E3F1-7B7F-1F69-52A6-03AB9AEFCC2B}"/>
          </ac:spMkLst>
        </pc:spChg>
        <pc:spChg chg="mod">
          <ac:chgData name="Vaibhav Singhal" userId="3048caf45d48f2bb" providerId="LiveId" clId="{965305DA-F266-47AB-9A2E-72241235B29B}" dt="2025-01-22T06:55:06.869" v="236"/>
          <ac:spMkLst>
            <pc:docMk/>
            <pc:sldMk cId="176200955" sldId="325"/>
            <ac:spMk id="7" creationId="{93DDE9FF-F644-0F16-6BA6-E673757D2BB6}"/>
          </ac:spMkLst>
        </pc:spChg>
        <pc:picChg chg="del">
          <ac:chgData name="Vaibhav Singhal" userId="3048caf45d48f2bb" providerId="LiveId" clId="{965305DA-F266-47AB-9A2E-72241235B29B}" dt="2025-01-22T06:28:43.355" v="181" actId="478"/>
          <ac:picMkLst>
            <pc:docMk/>
            <pc:sldMk cId="176200955" sldId="325"/>
            <ac:picMk id="3" creationId="{1FD44964-4D6D-33DC-23DD-09BBB18A0FF8}"/>
          </ac:picMkLst>
        </pc:picChg>
      </pc:sldChg>
      <pc:sldChg chg="addSp delSp modSp add mod">
        <pc:chgData name="Vaibhav Singhal" userId="3048caf45d48f2bb" providerId="LiveId" clId="{965305DA-F266-47AB-9A2E-72241235B29B}" dt="2025-01-22T06:57:28.193" v="251"/>
        <pc:sldMkLst>
          <pc:docMk/>
          <pc:sldMk cId="3066962165" sldId="326"/>
        </pc:sldMkLst>
        <pc:spChg chg="add del mod">
          <ac:chgData name="Vaibhav Singhal" userId="3048caf45d48f2bb" providerId="LiveId" clId="{965305DA-F266-47AB-9A2E-72241235B29B}" dt="2025-01-22T06:57:28.193" v="251"/>
          <ac:spMkLst>
            <pc:docMk/>
            <pc:sldMk cId="3066962165" sldId="326"/>
            <ac:spMk id="2" creationId="{5B5F559D-0581-A7CD-6B6A-8E8AAF07EB82}"/>
          </ac:spMkLst>
        </pc:spChg>
        <pc:spChg chg="mod">
          <ac:chgData name="Vaibhav Singhal" userId="3048caf45d48f2bb" providerId="LiveId" clId="{965305DA-F266-47AB-9A2E-72241235B29B}" dt="2025-01-22T06:57:26.240" v="249" actId="20577"/>
          <ac:spMkLst>
            <pc:docMk/>
            <pc:sldMk cId="3066962165" sldId="326"/>
            <ac:spMk id="5" creationId="{56A2801F-972E-8787-50FD-28C6E69395B6}"/>
          </ac:spMkLst>
        </pc:spChg>
      </pc:sldChg>
      <pc:sldChg chg="addSp delSp modSp add mod">
        <pc:chgData name="Vaibhav Singhal" userId="3048caf45d48f2bb" providerId="LiveId" clId="{965305DA-F266-47AB-9A2E-72241235B29B}" dt="2025-01-22T07:05:00.799" v="261" actId="478"/>
        <pc:sldMkLst>
          <pc:docMk/>
          <pc:sldMk cId="1224870222" sldId="327"/>
        </pc:sldMkLst>
        <pc:spChg chg="del mod">
          <ac:chgData name="Vaibhav Singhal" userId="3048caf45d48f2bb" providerId="LiveId" clId="{965305DA-F266-47AB-9A2E-72241235B29B}" dt="2025-01-22T06:58:33.732" v="254" actId="478"/>
          <ac:spMkLst>
            <pc:docMk/>
            <pc:sldMk cId="1224870222" sldId="327"/>
            <ac:spMk id="5" creationId="{F453AD5A-20F5-7F6F-D47F-DFBD163BE9FC}"/>
          </ac:spMkLst>
        </pc:spChg>
        <pc:picChg chg="add mod">
          <ac:chgData name="Vaibhav Singhal" userId="3048caf45d48f2bb" providerId="LiveId" clId="{965305DA-F266-47AB-9A2E-72241235B29B}" dt="2025-01-22T06:58:40.570" v="258" actId="1076"/>
          <ac:picMkLst>
            <pc:docMk/>
            <pc:sldMk cId="1224870222" sldId="327"/>
            <ac:picMk id="3" creationId="{89D0A5B7-D36F-CD6F-E9FF-107D6F1E3C56}"/>
          </ac:picMkLst>
        </pc:picChg>
        <pc:picChg chg="add del">
          <ac:chgData name="Vaibhav Singhal" userId="3048caf45d48f2bb" providerId="LiveId" clId="{965305DA-F266-47AB-9A2E-72241235B29B}" dt="2025-01-22T07:05:00.799" v="261" actId="478"/>
          <ac:picMkLst>
            <pc:docMk/>
            <pc:sldMk cId="1224870222" sldId="327"/>
            <ac:picMk id="7" creationId="{F0FC0A35-768E-2549-9FF7-07512C62A2B5}"/>
          </ac:picMkLst>
        </pc:picChg>
      </pc:sldChg>
      <pc:sldChg chg="delSp modSp add mod">
        <pc:chgData name="Vaibhav Singhal" userId="3048caf45d48f2bb" providerId="LiveId" clId="{965305DA-F266-47AB-9A2E-72241235B29B}" dt="2025-01-22T07:05:09.004" v="264" actId="14100"/>
        <pc:sldMkLst>
          <pc:docMk/>
          <pc:sldMk cId="2105503949" sldId="328"/>
        </pc:sldMkLst>
        <pc:picChg chg="del">
          <ac:chgData name="Vaibhav Singhal" userId="3048caf45d48f2bb" providerId="LiveId" clId="{965305DA-F266-47AB-9A2E-72241235B29B}" dt="2025-01-22T07:05:04.789" v="262" actId="478"/>
          <ac:picMkLst>
            <pc:docMk/>
            <pc:sldMk cId="2105503949" sldId="328"/>
            <ac:picMk id="3" creationId="{96C3A36D-8786-A751-EB48-7063393C6603}"/>
          </ac:picMkLst>
        </pc:picChg>
        <pc:picChg chg="mod">
          <ac:chgData name="Vaibhav Singhal" userId="3048caf45d48f2bb" providerId="LiveId" clId="{965305DA-F266-47AB-9A2E-72241235B29B}" dt="2025-01-22T07:05:09.004" v="264" actId="14100"/>
          <ac:picMkLst>
            <pc:docMk/>
            <pc:sldMk cId="2105503949" sldId="328"/>
            <ac:picMk id="7" creationId="{4E207C81-5EEA-B430-312B-C6BB993E606D}"/>
          </ac:picMkLst>
        </pc:picChg>
      </pc:sldChg>
      <pc:sldChg chg="addSp delSp modSp add mod">
        <pc:chgData name="Vaibhav Singhal" userId="3048caf45d48f2bb" providerId="LiveId" clId="{965305DA-F266-47AB-9A2E-72241235B29B}" dt="2025-01-22T07:07:49.983" v="330" actId="14100"/>
        <pc:sldMkLst>
          <pc:docMk/>
          <pc:sldMk cId="2803660708" sldId="329"/>
        </pc:sldMkLst>
        <pc:spChg chg="add mod">
          <ac:chgData name="Vaibhav Singhal" userId="3048caf45d48f2bb" providerId="LiveId" clId="{965305DA-F266-47AB-9A2E-72241235B29B}" dt="2025-01-22T07:07:34.450" v="327" actId="113"/>
          <ac:spMkLst>
            <pc:docMk/>
            <pc:sldMk cId="2803660708" sldId="329"/>
            <ac:spMk id="3" creationId="{0861A1A4-EAD8-B023-8191-B0C2233C7DF6}"/>
          </ac:spMkLst>
        </pc:spChg>
        <pc:picChg chg="add mod">
          <ac:chgData name="Vaibhav Singhal" userId="3048caf45d48f2bb" providerId="LiveId" clId="{965305DA-F266-47AB-9A2E-72241235B29B}" dt="2025-01-22T07:07:49.983" v="330" actId="14100"/>
          <ac:picMkLst>
            <pc:docMk/>
            <pc:sldMk cId="2803660708" sldId="329"/>
            <ac:picMk id="6" creationId="{0CFB7728-7CDF-1AB0-84DC-7BDDE89A1041}"/>
          </ac:picMkLst>
        </pc:picChg>
        <pc:picChg chg="del">
          <ac:chgData name="Vaibhav Singhal" userId="3048caf45d48f2bb" providerId="LiveId" clId="{965305DA-F266-47AB-9A2E-72241235B29B}" dt="2025-01-22T07:05:14.194" v="266" actId="478"/>
          <ac:picMkLst>
            <pc:docMk/>
            <pc:sldMk cId="2803660708" sldId="329"/>
            <ac:picMk id="7" creationId="{75D5BB5B-7F5A-CD0C-5BFD-2688063EBAA1}"/>
          </ac:picMkLst>
        </pc:picChg>
      </pc:sldChg>
      <pc:sldChg chg="add del">
        <pc:chgData name="Vaibhav Singhal" userId="3048caf45d48f2bb" providerId="LiveId" clId="{965305DA-F266-47AB-9A2E-72241235B29B}" dt="2025-01-22T07:27:34.421" v="331" actId="47"/>
        <pc:sldMkLst>
          <pc:docMk/>
          <pc:sldMk cId="399721668" sldId="330"/>
        </pc:sldMkLst>
      </pc:sldChg>
      <pc:sldChg chg="add del">
        <pc:chgData name="Vaibhav Singhal" userId="3048caf45d48f2bb" providerId="LiveId" clId="{965305DA-F266-47AB-9A2E-72241235B29B}" dt="2025-01-22T07:27:34.930" v="332" actId="47"/>
        <pc:sldMkLst>
          <pc:docMk/>
          <pc:sldMk cId="6087499" sldId="331"/>
        </pc:sldMkLst>
      </pc:sldChg>
      <pc:sldChg chg="add del">
        <pc:chgData name="Vaibhav Singhal" userId="3048caf45d48f2bb" providerId="LiveId" clId="{965305DA-F266-47AB-9A2E-72241235B29B}" dt="2025-01-22T07:27:35.575" v="333" actId="47"/>
        <pc:sldMkLst>
          <pc:docMk/>
          <pc:sldMk cId="1639244907" sldId="332"/>
        </pc:sldMkLst>
      </pc:sldChg>
      <pc:sldChg chg="addSp modSp add mod">
        <pc:chgData name="Vaibhav Singhal" userId="3048caf45d48f2bb" providerId="LiveId" clId="{965305DA-F266-47AB-9A2E-72241235B29B}" dt="2025-01-22T07:06:07.148" v="278" actId="14100"/>
        <pc:sldMkLst>
          <pc:docMk/>
          <pc:sldMk cId="2382298316" sldId="333"/>
        </pc:sldMkLst>
        <pc:spChg chg="mod">
          <ac:chgData name="Vaibhav Singhal" userId="3048caf45d48f2bb" providerId="LiveId" clId="{965305DA-F266-47AB-9A2E-72241235B29B}" dt="2025-01-22T07:05:50.140" v="275" actId="20577"/>
          <ac:spMkLst>
            <pc:docMk/>
            <pc:sldMk cId="2382298316" sldId="333"/>
            <ac:spMk id="5" creationId="{EFE6310B-A3AD-B293-632E-D1B3C0C2AA08}"/>
          </ac:spMkLst>
        </pc:spChg>
        <pc:picChg chg="add mod">
          <ac:chgData name="Vaibhav Singhal" userId="3048caf45d48f2bb" providerId="LiveId" clId="{965305DA-F266-47AB-9A2E-72241235B29B}" dt="2025-01-22T07:06:07.148" v="278" actId="14100"/>
          <ac:picMkLst>
            <pc:docMk/>
            <pc:sldMk cId="2382298316" sldId="333"/>
            <ac:picMk id="3" creationId="{B441D685-BCE3-2421-C846-4F6306DB7573}"/>
          </ac:picMkLst>
        </pc:picChg>
      </pc:sldChg>
      <pc:sldChg chg="addSp delSp modSp add mod">
        <pc:chgData name="Vaibhav Singhal" userId="3048caf45d48f2bb" providerId="LiveId" clId="{965305DA-F266-47AB-9A2E-72241235B29B}" dt="2025-01-22T07:06:37.279" v="299" actId="14100"/>
        <pc:sldMkLst>
          <pc:docMk/>
          <pc:sldMk cId="2602881571" sldId="334"/>
        </pc:sldMkLst>
        <pc:spChg chg="mod">
          <ac:chgData name="Vaibhav Singhal" userId="3048caf45d48f2bb" providerId="LiveId" clId="{965305DA-F266-47AB-9A2E-72241235B29B}" dt="2025-01-22T07:06:21.626" v="295" actId="20577"/>
          <ac:spMkLst>
            <pc:docMk/>
            <pc:sldMk cId="2602881571" sldId="334"/>
            <ac:spMk id="5" creationId="{4A3EFB80-0937-6470-887D-2EB2EC8C9D29}"/>
          </ac:spMkLst>
        </pc:spChg>
        <pc:picChg chg="del">
          <ac:chgData name="Vaibhav Singhal" userId="3048caf45d48f2bb" providerId="LiveId" clId="{965305DA-F266-47AB-9A2E-72241235B29B}" dt="2025-01-22T07:06:32.978" v="296" actId="478"/>
          <ac:picMkLst>
            <pc:docMk/>
            <pc:sldMk cId="2602881571" sldId="334"/>
            <ac:picMk id="3" creationId="{C4BEC846-5FC5-D481-C8C4-C2523707CCBB}"/>
          </ac:picMkLst>
        </pc:picChg>
        <pc:picChg chg="add mod">
          <ac:chgData name="Vaibhav Singhal" userId="3048caf45d48f2bb" providerId="LiveId" clId="{965305DA-F266-47AB-9A2E-72241235B29B}" dt="2025-01-22T07:06:37.279" v="299" actId="14100"/>
          <ac:picMkLst>
            <pc:docMk/>
            <pc:sldMk cId="2602881571" sldId="334"/>
            <ac:picMk id="6" creationId="{CE051DEF-667E-95A3-0542-A6EAD904D834}"/>
          </ac:picMkLst>
        </pc:picChg>
      </pc:sldChg>
      <pc:sldChg chg="addSp delSp modSp add mod">
        <pc:chgData name="Vaibhav Singhal" userId="3048caf45d48f2bb" providerId="LiveId" clId="{965305DA-F266-47AB-9A2E-72241235B29B}" dt="2025-01-22T07:07:04.460" v="323" actId="20577"/>
        <pc:sldMkLst>
          <pc:docMk/>
          <pc:sldMk cId="3992782174" sldId="335"/>
        </pc:sldMkLst>
        <pc:spChg chg="mod">
          <ac:chgData name="Vaibhav Singhal" userId="3048caf45d48f2bb" providerId="LiveId" clId="{965305DA-F266-47AB-9A2E-72241235B29B}" dt="2025-01-22T07:07:04.460" v="323" actId="20577"/>
          <ac:spMkLst>
            <pc:docMk/>
            <pc:sldMk cId="3992782174" sldId="335"/>
            <ac:spMk id="5" creationId="{8843EC1F-4A9A-532C-526C-2CDD107ADDB2}"/>
          </ac:spMkLst>
        </pc:spChg>
        <pc:picChg chg="del">
          <ac:chgData name="Vaibhav Singhal" userId="3048caf45d48f2bb" providerId="LiveId" clId="{965305DA-F266-47AB-9A2E-72241235B29B}" dt="2025-01-22T07:06:50.287" v="300" actId="478"/>
          <ac:picMkLst>
            <pc:docMk/>
            <pc:sldMk cId="3992782174" sldId="335"/>
            <ac:picMk id="3" creationId="{F336CDC0-2579-AD98-AFC1-50C1204343B0}"/>
          </ac:picMkLst>
        </pc:picChg>
        <pc:picChg chg="add mod">
          <ac:chgData name="Vaibhav Singhal" userId="3048caf45d48f2bb" providerId="LiveId" clId="{965305DA-F266-47AB-9A2E-72241235B29B}" dt="2025-01-22T07:06:54.791" v="303" actId="14100"/>
          <ac:picMkLst>
            <pc:docMk/>
            <pc:sldMk cId="3992782174" sldId="335"/>
            <ac:picMk id="6" creationId="{BA5476AA-5957-1846-0088-72447B89FD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10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Get the full name and contact details of all customers who made a purchase.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List the sales representative's full name and the total sales amount they generated.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Find all products and their suppliers' contact details.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Retrieve the list of customers and the products they have purchased, including the quantity and total amount spent.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List all sales representatives along with the number of sales they have made.</a:t>
            </a:r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04271-36CB-2171-C442-F2C61D166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85B1F-9FA1-8DDF-9EA2-D6A7FEC9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85571B-E1F3-E36C-C591-450A05CCFFAE}"/>
              </a:ext>
            </a:extLst>
          </p:cNvPr>
          <p:cNvSpPr/>
          <p:nvPr/>
        </p:nvSpPr>
        <p:spPr>
          <a:xfrm>
            <a:off x="2127250" y="1387475"/>
            <a:ext cx="1600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6. Find the sales representative details for all sales made in a specific store location (e.g., 'New York’).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7. Get the total sales amount for each product along with its category.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8. List all customers along with the product they have purchased and the total amount spent.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9. Retrieve the sales data including customer names and product details for a specific sales representative.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10. Find the sales representative details and the products sold by them in each region.</a:t>
            </a:r>
          </a:p>
        </p:txBody>
      </p:sp>
    </p:spTree>
    <p:extLst>
      <p:ext uri="{BB962C8B-B14F-4D97-AF65-F5344CB8AC3E}">
        <p14:creationId xmlns:p14="http://schemas.microsoft.com/office/powerpoint/2010/main" val="392100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B49C-F409-81DE-FE71-2956283A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210D9F-0E10-F30B-8A28-56208683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EC4A6-B744-EFEE-6B01-CB43E9F634EB}"/>
              </a:ext>
            </a:extLst>
          </p:cNvPr>
          <p:cNvSpPr/>
          <p:nvPr/>
        </p:nvSpPr>
        <p:spPr>
          <a:xfrm>
            <a:off x="2127250" y="1387475"/>
            <a:ext cx="1600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Statement: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SELECT column1,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column2,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CASE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WHEN condition1 THEN result1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WHEN condition2 THEN result2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ELSE result3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END as </a:t>
            </a:r>
            <a:r>
              <a:rPr lang="en-US" sz="3600" dirty="0" err="1"/>
              <a:t>new_column</a:t>
            </a: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51C149-6F3F-5829-DFAF-19162DD1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208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SQL Part 10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2025-01-22T10:38:04Z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