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0" r:id="rId2"/>
    <p:sldId id="298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4" r:id="rId19"/>
    <p:sldId id="321" r:id="rId20"/>
    <p:sldId id="322" r:id="rId21"/>
    <p:sldId id="323" r:id="rId22"/>
    <p:sldId id="325" r:id="rId23"/>
    <p:sldId id="326" r:id="rId24"/>
    <p:sldId id="327" r:id="rId25"/>
    <p:sldId id="328" r:id="rId26"/>
    <p:sldId id="333" r:id="rId27"/>
    <p:sldId id="334" r:id="rId28"/>
    <p:sldId id="335" r:id="rId29"/>
    <p:sldId id="329" r:id="rId30"/>
    <p:sldId id="261" r:id="rId3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305DA-F266-47AB-9A2E-72241235B29B}" v="26" dt="2025-01-22T12:02:02.6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16T13:11:24.509" v="922" actId="2057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</pc:sldChg>
      <pc:sldChg chg="modSp add mod">
        <pc:chgData name="Vaibhav Singhal" userId="3048caf45d48f2bb" providerId="LiveId" clId="{744482A4-CDCB-4D09-8C49-093AC1498B02}" dt="2025-01-16T07:45:52.016" v="819"/>
        <pc:sldMkLst>
          <pc:docMk/>
          <pc:sldMk cId="3609539530" sldId="307"/>
        </pc:sldMkLst>
      </pc:sldChg>
    </pc:docChg>
  </pc:docChgLst>
  <pc:docChgLst>
    <pc:chgData name="Vaibhav Singhal" userId="3048caf45d48f2bb" providerId="LiveId" clId="{B15BDA79-6CF9-475C-890B-A987E37B59AE}"/>
    <pc:docChg chg="custSel addSld delSld modSld">
      <pc:chgData name="Vaibhav Singhal" userId="3048caf45d48f2bb" providerId="LiveId" clId="{B15BDA79-6CF9-475C-890B-A987E37B59AE}" dt="2025-01-17T13:08:54.188" v="85" actId="20577"/>
      <pc:docMkLst>
        <pc:docMk/>
      </pc:docMkLst>
      <pc:sldChg chg="modSp mod">
        <pc:chgData name="Vaibhav Singhal" userId="3048caf45d48f2bb" providerId="LiveId" clId="{B15BDA79-6CF9-475C-890B-A987E37B59AE}" dt="2025-01-17T04:41:13.145" v="63" actId="20577"/>
        <pc:sldMkLst>
          <pc:docMk/>
          <pc:sldMk cId="3584142905" sldId="270"/>
        </pc:sldMkLst>
        <pc:spChg chg="mod">
          <ac:chgData name="Vaibhav Singhal" userId="3048caf45d48f2bb" providerId="LiveId" clId="{B15BDA79-6CF9-475C-890B-A987E37B59AE}" dt="2025-01-17T04:41:13.145" v="63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B15BDA79-6CF9-475C-890B-A987E37B59AE}" dt="2025-01-17T04:28:36.267" v="1" actId="47"/>
        <pc:sldMkLst>
          <pc:docMk/>
          <pc:sldMk cId="1739838472" sldId="297"/>
        </pc:sldMkLst>
      </pc:sldChg>
      <pc:sldChg chg="modSp mod">
        <pc:chgData name="Vaibhav Singhal" userId="3048caf45d48f2bb" providerId="LiveId" clId="{B15BDA79-6CF9-475C-890B-A987E37B59AE}" dt="2025-01-17T04:35:38.229" v="27" actId="20577"/>
        <pc:sldMkLst>
          <pc:docMk/>
          <pc:sldMk cId="2118838070" sldId="298"/>
        </pc:sldMkLst>
        <pc:spChg chg="mod">
          <ac:chgData name="Vaibhav Singhal" userId="3048caf45d48f2bb" providerId="LiveId" clId="{B15BDA79-6CF9-475C-890B-A987E37B59AE}" dt="2025-01-17T04:35:38.229" v="27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B15BDA79-6CF9-475C-890B-A987E37B59AE}" dt="2025-01-17T04:28:36.870" v="2" actId="47"/>
        <pc:sldMkLst>
          <pc:docMk/>
          <pc:sldMk cId="3516363059" sldId="299"/>
        </pc:sldMkLst>
      </pc:sldChg>
      <pc:sldChg chg="del">
        <pc:chgData name="Vaibhav Singhal" userId="3048caf45d48f2bb" providerId="LiveId" clId="{B15BDA79-6CF9-475C-890B-A987E37B59AE}" dt="2025-01-17T04:28:35.906" v="0" actId="47"/>
        <pc:sldMkLst>
          <pc:docMk/>
          <pc:sldMk cId="1063289217" sldId="300"/>
        </pc:sldMkLst>
      </pc:sldChg>
      <pc:sldChg chg="del">
        <pc:chgData name="Vaibhav Singhal" userId="3048caf45d48f2bb" providerId="LiveId" clId="{B15BDA79-6CF9-475C-890B-A987E37B59AE}" dt="2025-01-17T04:28:40.414" v="3" actId="47"/>
        <pc:sldMkLst>
          <pc:docMk/>
          <pc:sldMk cId="1401312129" sldId="301"/>
        </pc:sldMkLst>
      </pc:sldChg>
      <pc:sldChg chg="del">
        <pc:chgData name="Vaibhav Singhal" userId="3048caf45d48f2bb" providerId="LiveId" clId="{B15BDA79-6CF9-475C-890B-A987E37B59AE}" dt="2025-01-17T04:28:41.100" v="4" actId="47"/>
        <pc:sldMkLst>
          <pc:docMk/>
          <pc:sldMk cId="3220897442" sldId="302"/>
        </pc:sldMkLst>
      </pc:sldChg>
      <pc:sldChg chg="del">
        <pc:chgData name="Vaibhav Singhal" userId="3048caf45d48f2bb" providerId="LiveId" clId="{B15BDA79-6CF9-475C-890B-A987E37B59AE}" dt="2025-01-17T04:28:45.157" v="5" actId="47"/>
        <pc:sldMkLst>
          <pc:docMk/>
          <pc:sldMk cId="1817949248" sldId="303"/>
        </pc:sldMkLst>
      </pc:sldChg>
      <pc:sldChg chg="del">
        <pc:chgData name="Vaibhav Singhal" userId="3048caf45d48f2bb" providerId="LiveId" clId="{B15BDA79-6CF9-475C-890B-A987E37B59AE}" dt="2025-01-17T04:28:45.537" v="6" actId="47"/>
        <pc:sldMkLst>
          <pc:docMk/>
          <pc:sldMk cId="197727644" sldId="304"/>
        </pc:sldMkLst>
      </pc:sldChg>
      <pc:sldChg chg="modSp mod">
        <pc:chgData name="Vaibhav Singhal" userId="3048caf45d48f2bb" providerId="LiveId" clId="{B15BDA79-6CF9-475C-890B-A987E37B59AE}" dt="2025-01-17T11:40:51.299" v="77" actId="20577"/>
        <pc:sldMkLst>
          <pc:docMk/>
          <pc:sldMk cId="3247305322" sldId="305"/>
        </pc:sldMkLst>
        <pc:spChg chg="mod">
          <ac:chgData name="Vaibhav Singhal" userId="3048caf45d48f2bb" providerId="LiveId" clId="{B15BDA79-6CF9-475C-890B-A987E37B59AE}" dt="2025-01-17T11:40:51.299" v="77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addSp delSp modSp add mod">
        <pc:chgData name="Vaibhav Singhal" userId="3048caf45d48f2bb" providerId="LiveId" clId="{B15BDA79-6CF9-475C-890B-A987E37B59AE}" dt="2025-01-17T13:08:54.188" v="85" actId="20577"/>
        <pc:sldMkLst>
          <pc:docMk/>
          <pc:sldMk cId="774701407" sldId="308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965305DA-F266-47AB-9A2E-72241235B29B}"/>
    <pc:docChg chg="undo custSel addSld delSld modSld">
      <pc:chgData name="Vaibhav Singhal" userId="3048caf45d48f2bb" providerId="LiveId" clId="{965305DA-F266-47AB-9A2E-72241235B29B}" dt="2025-01-22T12:53:18.032" v="429" actId="20577"/>
      <pc:docMkLst>
        <pc:docMk/>
      </pc:docMkLst>
      <pc:sldChg chg="modSp mod">
        <pc:chgData name="Vaibhav Singhal" userId="3048caf45d48f2bb" providerId="LiveId" clId="{965305DA-F266-47AB-9A2E-72241235B29B}" dt="2025-01-22T05:57:57.832" v="1" actId="20577"/>
        <pc:sldMkLst>
          <pc:docMk/>
          <pc:sldMk cId="3584142905" sldId="270"/>
        </pc:sldMkLst>
        <pc:spChg chg="mod">
          <ac:chgData name="Vaibhav Singhal" userId="3048caf45d48f2bb" providerId="LiveId" clId="{965305DA-F266-47AB-9A2E-72241235B29B}" dt="2025-01-22T05:57:57.832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965305DA-F266-47AB-9A2E-72241235B29B}" dt="2025-01-22T06:01:09.729" v="10" actId="20577"/>
        <pc:sldMkLst>
          <pc:docMk/>
          <pc:sldMk cId="2118838070" sldId="298"/>
        </pc:sldMkLst>
        <pc:spChg chg="mod">
          <ac:chgData name="Vaibhav Singhal" userId="3048caf45d48f2bb" providerId="LiveId" clId="{965305DA-F266-47AB-9A2E-72241235B29B}" dt="2025-01-22T06:01:09.729" v="10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addSp delSp modSp mod">
        <pc:chgData name="Vaibhav Singhal" userId="3048caf45d48f2bb" providerId="LiveId" clId="{965305DA-F266-47AB-9A2E-72241235B29B}" dt="2025-01-22T06:04:13.781" v="24" actId="21"/>
        <pc:sldMkLst>
          <pc:docMk/>
          <pc:sldMk cId="3247305322" sldId="305"/>
        </pc:sldMkLst>
        <pc:spChg chg="add del mod">
          <ac:chgData name="Vaibhav Singhal" userId="3048caf45d48f2bb" providerId="LiveId" clId="{965305DA-F266-47AB-9A2E-72241235B29B}" dt="2025-01-22T06:01:50.059" v="18" actId="478"/>
          <ac:spMkLst>
            <pc:docMk/>
            <pc:sldMk cId="3247305322" sldId="305"/>
            <ac:spMk id="2" creationId="{09D959AA-967A-FFB1-1589-793E0EF62CF5}"/>
          </ac:spMkLst>
        </pc:spChg>
        <pc:spChg chg="mod">
          <ac:chgData name="Vaibhav Singhal" userId="3048caf45d48f2bb" providerId="LiveId" clId="{965305DA-F266-47AB-9A2E-72241235B29B}" dt="2025-01-22T06:02:03.406" v="22" actId="20577"/>
          <ac:spMkLst>
            <pc:docMk/>
            <pc:sldMk cId="3247305322" sldId="305"/>
            <ac:spMk id="5" creationId="{FF237B72-CCBD-743C-F47C-E7F695359BD3}"/>
          </ac:spMkLst>
        </pc:spChg>
        <pc:picChg chg="add del">
          <ac:chgData name="Vaibhav Singhal" userId="3048caf45d48f2bb" providerId="LiveId" clId="{965305DA-F266-47AB-9A2E-72241235B29B}" dt="2025-01-22T06:04:13.781" v="24" actId="21"/>
          <ac:picMkLst>
            <pc:docMk/>
            <pc:sldMk cId="3247305322" sldId="305"/>
            <ac:picMk id="6" creationId="{DC35A57E-8B6C-1196-80B2-08754C6DA9EA}"/>
          </ac:picMkLst>
        </pc:picChg>
      </pc:sldChg>
      <pc:sldChg chg="addSp delSp modSp mod">
        <pc:chgData name="Vaibhav Singhal" userId="3048caf45d48f2bb" providerId="LiveId" clId="{965305DA-F266-47AB-9A2E-72241235B29B}" dt="2025-01-22T06:05:30.473" v="39" actId="14100"/>
        <pc:sldMkLst>
          <pc:docMk/>
          <pc:sldMk cId="645880426" sldId="306"/>
        </pc:sldMkLst>
        <pc:spChg chg="del">
          <ac:chgData name="Vaibhav Singhal" userId="3048caf45d48f2bb" providerId="LiveId" clId="{965305DA-F266-47AB-9A2E-72241235B29B}" dt="2025-01-22T06:04:16.991" v="25" actId="478"/>
          <ac:spMkLst>
            <pc:docMk/>
            <pc:sldMk cId="645880426" sldId="306"/>
            <ac:spMk id="7" creationId="{A2408886-1D8F-1F31-A477-6D62EE9506F3}"/>
          </ac:spMkLst>
        </pc:spChg>
        <pc:picChg chg="add mod modCrop">
          <ac:chgData name="Vaibhav Singhal" userId="3048caf45d48f2bb" providerId="LiveId" clId="{965305DA-F266-47AB-9A2E-72241235B29B}" dt="2025-01-22T06:05:25.188" v="37" actId="1076"/>
          <ac:picMkLst>
            <pc:docMk/>
            <pc:sldMk cId="645880426" sldId="306"/>
            <ac:picMk id="3" creationId="{C796412E-BA4C-AD31-67D1-862C8A74E607}"/>
          </ac:picMkLst>
        </pc:picChg>
        <pc:picChg chg="add del mod">
          <ac:chgData name="Vaibhav Singhal" userId="3048caf45d48f2bb" providerId="LiveId" clId="{965305DA-F266-47AB-9A2E-72241235B29B}" dt="2025-01-22T06:04:30.119" v="29" actId="478"/>
          <ac:picMkLst>
            <pc:docMk/>
            <pc:sldMk cId="645880426" sldId="306"/>
            <ac:picMk id="6" creationId="{DC35A57E-8B6C-1196-80B2-08754C6DA9EA}"/>
          </ac:picMkLst>
        </pc:picChg>
        <pc:picChg chg="add mod">
          <ac:chgData name="Vaibhav Singhal" userId="3048caf45d48f2bb" providerId="LiveId" clId="{965305DA-F266-47AB-9A2E-72241235B29B}" dt="2025-01-22T06:05:30.473" v="39" actId="14100"/>
          <ac:picMkLst>
            <pc:docMk/>
            <pc:sldMk cId="645880426" sldId="306"/>
            <ac:picMk id="8" creationId="{3D9E504D-7667-50D4-477E-91148C872222}"/>
          </ac:picMkLst>
        </pc:picChg>
      </pc:sldChg>
      <pc:sldChg chg="addSp delSp modSp mod">
        <pc:chgData name="Vaibhav Singhal" userId="3048caf45d48f2bb" providerId="LiveId" clId="{965305DA-F266-47AB-9A2E-72241235B29B}" dt="2025-01-22T11:58:02.282" v="334"/>
        <pc:sldMkLst>
          <pc:docMk/>
          <pc:sldMk cId="3609539530" sldId="307"/>
        </pc:sldMkLst>
        <pc:spChg chg="del">
          <ac:chgData name="Vaibhav Singhal" userId="3048caf45d48f2bb" providerId="LiveId" clId="{965305DA-F266-47AB-9A2E-72241235B29B}" dt="2025-01-22T06:05:35.028" v="40" actId="478"/>
          <ac:spMkLst>
            <pc:docMk/>
            <pc:sldMk cId="3609539530" sldId="307"/>
            <ac:spMk id="7" creationId="{B47DEDD5-59DA-E752-9707-BAE231F0745D}"/>
          </ac:spMkLst>
        </pc:spChg>
        <pc:picChg chg="add mod">
          <ac:chgData name="Vaibhav Singhal" userId="3048caf45d48f2bb" providerId="LiveId" clId="{965305DA-F266-47AB-9A2E-72241235B29B}" dt="2025-01-22T06:06:25.149" v="44" actId="1076"/>
          <ac:picMkLst>
            <pc:docMk/>
            <pc:sldMk cId="3609539530" sldId="307"/>
            <ac:picMk id="3" creationId="{6E496907-F6E4-08AA-7A04-B19CFA9978B1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609539530" sldId="307"/>
            <ac:inkMk id="2" creationId="{51B32D30-2CE4-064E-01B4-B56DFC9A18F9}"/>
          </ac:inkMkLst>
        </pc:inkChg>
      </pc:sldChg>
      <pc:sldChg chg="del">
        <pc:chgData name="Vaibhav Singhal" userId="3048caf45d48f2bb" providerId="LiveId" clId="{965305DA-F266-47AB-9A2E-72241235B29B}" dt="2025-01-22T06:21:54.557" v="179" actId="47"/>
        <pc:sldMkLst>
          <pc:docMk/>
          <pc:sldMk cId="774701407" sldId="308"/>
        </pc:sldMkLst>
      </pc:sldChg>
      <pc:sldChg chg="modSp add mod">
        <pc:chgData name="Vaibhav Singhal" userId="3048caf45d48f2bb" providerId="LiveId" clId="{965305DA-F266-47AB-9A2E-72241235B29B}" dt="2025-01-22T06:07:11.904" v="62" actId="20577"/>
        <pc:sldMkLst>
          <pc:docMk/>
          <pc:sldMk cId="2307958832" sldId="309"/>
        </pc:sldMkLst>
        <pc:spChg chg="mod">
          <ac:chgData name="Vaibhav Singhal" userId="3048caf45d48f2bb" providerId="LiveId" clId="{965305DA-F266-47AB-9A2E-72241235B29B}" dt="2025-01-22T06:07:11.904" v="62" actId="20577"/>
          <ac:spMkLst>
            <pc:docMk/>
            <pc:sldMk cId="2307958832" sldId="309"/>
            <ac:spMk id="5" creationId="{A9014ECB-13E6-CB7B-D0BB-86A9727F7C79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3003754614" sldId="310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003754614" sldId="310"/>
            <ac:inkMk id="2" creationId="{9AA373FE-B184-77DE-69DA-153C2A243578}"/>
          </ac:inkMkLst>
        </pc:inkChg>
      </pc:sldChg>
      <pc:sldChg chg="addSp delSp modSp add mod">
        <pc:chgData name="Vaibhav Singhal" userId="3048caf45d48f2bb" providerId="LiveId" clId="{965305DA-F266-47AB-9A2E-72241235B29B}" dt="2025-01-22T06:07:42.705" v="66" actId="14100"/>
        <pc:sldMkLst>
          <pc:docMk/>
          <pc:sldMk cId="370034752" sldId="311"/>
        </pc:sldMkLst>
        <pc:picChg chg="del">
          <ac:chgData name="Vaibhav Singhal" userId="3048caf45d48f2bb" providerId="LiveId" clId="{965305DA-F266-47AB-9A2E-72241235B29B}" dt="2025-01-22T06:07:36.910" v="63" actId="478"/>
          <ac:picMkLst>
            <pc:docMk/>
            <pc:sldMk cId="370034752" sldId="311"/>
            <ac:picMk id="3" creationId="{8D046ADB-118E-1B40-426C-662FE585EAF7}"/>
          </ac:picMkLst>
        </pc:picChg>
        <pc:picChg chg="add mod">
          <ac:chgData name="Vaibhav Singhal" userId="3048caf45d48f2bb" providerId="LiveId" clId="{965305DA-F266-47AB-9A2E-72241235B29B}" dt="2025-01-22T06:07:42.705" v="66" actId="14100"/>
          <ac:picMkLst>
            <pc:docMk/>
            <pc:sldMk cId="370034752" sldId="311"/>
            <ac:picMk id="5" creationId="{58DB5AC9-0C73-EBE2-1E1E-10380360387F}"/>
          </ac:picMkLst>
        </pc:picChg>
      </pc:sldChg>
      <pc:sldChg chg="modSp add mod">
        <pc:chgData name="Vaibhav Singhal" userId="3048caf45d48f2bb" providerId="LiveId" clId="{965305DA-F266-47AB-9A2E-72241235B29B}" dt="2025-01-22T06:08:59.376" v="102" actId="20577"/>
        <pc:sldMkLst>
          <pc:docMk/>
          <pc:sldMk cId="2044224136" sldId="312"/>
        </pc:sldMkLst>
        <pc:spChg chg="mod">
          <ac:chgData name="Vaibhav Singhal" userId="3048caf45d48f2bb" providerId="LiveId" clId="{965305DA-F266-47AB-9A2E-72241235B29B}" dt="2025-01-22T06:08:59.376" v="102" actId="20577"/>
          <ac:spMkLst>
            <pc:docMk/>
            <pc:sldMk cId="2044224136" sldId="312"/>
            <ac:spMk id="5" creationId="{0A894701-1718-3D73-3E37-A512C0898209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3051244040" sldId="313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051244040" sldId="313"/>
            <ac:inkMk id="2" creationId="{1A106E4C-610D-6CF3-EA5C-438F64C6F72E}"/>
          </ac:inkMkLst>
        </pc:inkChg>
      </pc:sldChg>
      <pc:sldChg chg="addSp delSp modSp add mod">
        <pc:chgData name="Vaibhav Singhal" userId="3048caf45d48f2bb" providerId="LiveId" clId="{965305DA-F266-47AB-9A2E-72241235B29B}" dt="2025-01-22T11:58:02.282" v="334"/>
        <pc:sldMkLst>
          <pc:docMk/>
          <pc:sldMk cId="996697137" sldId="314"/>
        </pc:sldMkLst>
        <pc:picChg chg="del">
          <ac:chgData name="Vaibhav Singhal" userId="3048caf45d48f2bb" providerId="LiveId" clId="{965305DA-F266-47AB-9A2E-72241235B29B}" dt="2025-01-22T06:08:24.682" v="80" actId="478"/>
          <ac:picMkLst>
            <pc:docMk/>
            <pc:sldMk cId="996697137" sldId="314"/>
            <ac:picMk id="3" creationId="{01993979-3A8E-9CD1-91A1-4E92567D20CE}"/>
          </ac:picMkLst>
        </pc:picChg>
        <pc:picChg chg="add mod">
          <ac:chgData name="Vaibhav Singhal" userId="3048caf45d48f2bb" providerId="LiveId" clId="{965305DA-F266-47AB-9A2E-72241235B29B}" dt="2025-01-22T06:08:30.441" v="83" actId="14100"/>
          <ac:picMkLst>
            <pc:docMk/>
            <pc:sldMk cId="996697137" sldId="314"/>
            <ac:picMk id="5" creationId="{4DD02D17-2FB7-0EBA-21BB-6646CCBA1A5F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996697137" sldId="314"/>
            <ac:inkMk id="2" creationId="{E8DE8542-4976-D7A2-EDC5-00EF0A8346A6}"/>
          </ac:inkMkLst>
        </pc:inkChg>
      </pc:sldChg>
      <pc:sldChg chg="modSp add mod">
        <pc:chgData name="Vaibhav Singhal" userId="3048caf45d48f2bb" providerId="LiveId" clId="{965305DA-F266-47AB-9A2E-72241235B29B}" dt="2025-01-22T06:10:22.350" v="132"/>
        <pc:sldMkLst>
          <pc:docMk/>
          <pc:sldMk cId="1199486613" sldId="315"/>
        </pc:sldMkLst>
        <pc:spChg chg="mod">
          <ac:chgData name="Vaibhav Singhal" userId="3048caf45d48f2bb" providerId="LiveId" clId="{965305DA-F266-47AB-9A2E-72241235B29B}" dt="2025-01-22T06:10:22.350" v="132"/>
          <ac:spMkLst>
            <pc:docMk/>
            <pc:sldMk cId="1199486613" sldId="315"/>
            <ac:spMk id="5" creationId="{53FEECB6-BF90-23F4-E6CE-F924447F6BCB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2414570300" sldId="316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2414570300" sldId="316"/>
            <ac:inkMk id="2" creationId="{02BE1085-2A68-59CD-1CD1-4AA642FF9A8C}"/>
          </ac:inkMkLst>
        </pc:inkChg>
      </pc:sldChg>
      <pc:sldChg chg="addSp delSp modSp add mod">
        <pc:chgData name="Vaibhav Singhal" userId="3048caf45d48f2bb" providerId="LiveId" clId="{965305DA-F266-47AB-9A2E-72241235B29B}" dt="2025-01-22T11:58:02.282" v="334"/>
        <pc:sldMkLst>
          <pc:docMk/>
          <pc:sldMk cId="3693638122" sldId="317"/>
        </pc:sldMkLst>
        <pc:picChg chg="del">
          <ac:chgData name="Vaibhav Singhal" userId="3048caf45d48f2bb" providerId="LiveId" clId="{965305DA-F266-47AB-9A2E-72241235B29B}" dt="2025-01-22T06:09:42.874" v="103" actId="478"/>
          <ac:picMkLst>
            <pc:docMk/>
            <pc:sldMk cId="3693638122" sldId="317"/>
            <ac:picMk id="3" creationId="{083C2CAC-48C8-81B9-4576-3A18BA8ECB86}"/>
          </ac:picMkLst>
        </pc:picChg>
        <pc:picChg chg="add mod">
          <ac:chgData name="Vaibhav Singhal" userId="3048caf45d48f2bb" providerId="LiveId" clId="{965305DA-F266-47AB-9A2E-72241235B29B}" dt="2025-01-22T06:09:47.261" v="106" actId="14100"/>
          <ac:picMkLst>
            <pc:docMk/>
            <pc:sldMk cId="3693638122" sldId="317"/>
            <ac:picMk id="5" creationId="{67DC3089-4BC6-A385-C835-6D334C87C6EA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693638122" sldId="317"/>
            <ac:inkMk id="2" creationId="{4AC4F807-D871-378D-9D4A-D23EE597D60A}"/>
          </ac:inkMkLst>
        </pc:inkChg>
      </pc:sldChg>
      <pc:sldChg chg="addSp delSp modSp add mod">
        <pc:chgData name="Vaibhav Singhal" userId="3048caf45d48f2bb" providerId="LiveId" clId="{965305DA-F266-47AB-9A2E-72241235B29B}" dt="2025-01-22T11:58:16.838" v="349" actId="20577"/>
        <pc:sldMkLst>
          <pc:docMk/>
          <pc:sldMk cId="1798822706" sldId="318"/>
        </pc:sldMkLst>
        <pc:spChg chg="add del mod">
          <ac:chgData name="Vaibhav Singhal" userId="3048caf45d48f2bb" providerId="LiveId" clId="{965305DA-F266-47AB-9A2E-72241235B29B}" dt="2025-01-22T06:11:13.485" v="148"/>
          <ac:spMkLst>
            <pc:docMk/>
            <pc:sldMk cId="1798822706" sldId="318"/>
            <ac:spMk id="2" creationId="{4DA2E126-535C-BEBA-CE6D-C85F80872DD8}"/>
          </ac:spMkLst>
        </pc:spChg>
        <pc:spChg chg="mod">
          <ac:chgData name="Vaibhav Singhal" userId="3048caf45d48f2bb" providerId="LiveId" clId="{965305DA-F266-47AB-9A2E-72241235B29B}" dt="2025-01-22T11:58:16.838" v="349" actId="20577"/>
          <ac:spMkLst>
            <pc:docMk/>
            <pc:sldMk cId="1798822706" sldId="318"/>
            <ac:spMk id="5" creationId="{36278A76-ED5A-6E8A-58D5-A320ED00E4BC}"/>
          </ac:spMkLst>
        </pc:spChg>
      </pc:sldChg>
      <pc:sldChg chg="add">
        <pc:chgData name="Vaibhav Singhal" userId="3048caf45d48f2bb" providerId="LiveId" clId="{965305DA-F266-47AB-9A2E-72241235B29B}" dt="2025-01-22T06:10:29.381" v="133"/>
        <pc:sldMkLst>
          <pc:docMk/>
          <pc:sldMk cId="4215077982" sldId="319"/>
        </pc:sldMkLst>
      </pc:sldChg>
      <pc:sldChg chg="addSp delSp modSp add del mod">
        <pc:chgData name="Vaibhav Singhal" userId="3048caf45d48f2bb" providerId="LiveId" clId="{965305DA-F266-47AB-9A2E-72241235B29B}" dt="2025-01-22T06:12:26.048" v="161" actId="478"/>
        <pc:sldMkLst>
          <pc:docMk/>
          <pc:sldMk cId="1893104607" sldId="320"/>
        </pc:sldMkLst>
        <pc:picChg chg="add del mod">
          <ac:chgData name="Vaibhav Singhal" userId="3048caf45d48f2bb" providerId="LiveId" clId="{965305DA-F266-47AB-9A2E-72241235B29B}" dt="2025-01-22T06:12:26.048" v="161" actId="478"/>
          <ac:picMkLst>
            <pc:docMk/>
            <pc:sldMk cId="1893104607" sldId="320"/>
            <ac:picMk id="3" creationId="{ECCAC670-9EBA-B5F0-35B7-FBE07FF0EB82}"/>
          </ac:picMkLst>
        </pc:picChg>
        <pc:picChg chg="del">
          <ac:chgData name="Vaibhav Singhal" userId="3048caf45d48f2bb" providerId="LiveId" clId="{965305DA-F266-47AB-9A2E-72241235B29B}" dt="2025-01-22T06:11:51.859" v="156" actId="478"/>
          <ac:picMkLst>
            <pc:docMk/>
            <pc:sldMk cId="1893104607" sldId="320"/>
            <ac:picMk id="5" creationId="{91269E02-AEE3-7F2F-DD6F-9236CC12DF31}"/>
          </ac:picMkLst>
        </pc:picChg>
      </pc:sldChg>
      <pc:sldChg chg="modSp add mod">
        <pc:chgData name="Vaibhav Singhal" userId="3048caf45d48f2bb" providerId="LiveId" clId="{965305DA-F266-47AB-9A2E-72241235B29B}" dt="2025-01-22T06:11:25.531" v="153" actId="20577"/>
        <pc:sldMkLst>
          <pc:docMk/>
          <pc:sldMk cId="2640702402" sldId="321"/>
        </pc:sldMkLst>
        <pc:spChg chg="mod">
          <ac:chgData name="Vaibhav Singhal" userId="3048caf45d48f2bb" providerId="LiveId" clId="{965305DA-F266-47AB-9A2E-72241235B29B}" dt="2025-01-22T06:11:25.531" v="153" actId="20577"/>
          <ac:spMkLst>
            <pc:docMk/>
            <pc:sldMk cId="2640702402" sldId="321"/>
            <ac:spMk id="5" creationId="{698F828A-9586-E2A7-2768-07D7866EA821}"/>
          </ac:spMkLst>
        </pc:spChg>
      </pc:sldChg>
      <pc:sldChg chg="addSp delSp modSp add mod">
        <pc:chgData name="Vaibhav Singhal" userId="3048caf45d48f2bb" providerId="LiveId" clId="{965305DA-F266-47AB-9A2E-72241235B29B}" dt="2025-01-22T12:02:39.706" v="355" actId="1076"/>
        <pc:sldMkLst>
          <pc:docMk/>
          <pc:sldMk cId="2091689849" sldId="322"/>
        </pc:sldMkLst>
        <pc:picChg chg="add del mod">
          <ac:chgData name="Vaibhav Singhal" userId="3048caf45d48f2bb" providerId="LiveId" clId="{965305DA-F266-47AB-9A2E-72241235B29B}" dt="2025-01-22T12:02:37.824" v="354" actId="478"/>
          <ac:picMkLst>
            <pc:docMk/>
            <pc:sldMk cId="2091689849" sldId="322"/>
            <ac:picMk id="2" creationId="{F16AA183-E28A-D5EB-9530-7044F74259F6}"/>
          </ac:picMkLst>
        </pc:picChg>
        <pc:picChg chg="del">
          <ac:chgData name="Vaibhav Singhal" userId="3048caf45d48f2bb" providerId="LiveId" clId="{965305DA-F266-47AB-9A2E-72241235B29B}" dt="2025-01-22T06:14:17.178" v="163" actId="478"/>
          <ac:picMkLst>
            <pc:docMk/>
            <pc:sldMk cId="2091689849" sldId="322"/>
            <ac:picMk id="3" creationId="{37C3055F-A51B-C1EC-DFA3-4E1453C174EA}"/>
          </ac:picMkLst>
        </pc:picChg>
        <pc:picChg chg="add mod">
          <ac:chgData name="Vaibhav Singhal" userId="3048caf45d48f2bb" providerId="LiveId" clId="{965305DA-F266-47AB-9A2E-72241235B29B}" dt="2025-01-22T12:02:39.706" v="355" actId="1076"/>
          <ac:picMkLst>
            <pc:docMk/>
            <pc:sldMk cId="2091689849" sldId="322"/>
            <ac:picMk id="5" creationId="{1C51E737-6BC4-D194-C958-BFE1704DBF98}"/>
          </ac:picMkLst>
        </pc:picChg>
        <pc:picChg chg="del">
          <ac:chgData name="Vaibhav Singhal" userId="3048caf45d48f2bb" providerId="LiveId" clId="{965305DA-F266-47AB-9A2E-72241235B29B}" dt="2025-01-22T06:14:15.650" v="162" actId="478"/>
          <ac:picMkLst>
            <pc:docMk/>
            <pc:sldMk cId="2091689849" sldId="322"/>
            <ac:picMk id="8" creationId="{99B34F21-B12B-48E4-364A-71E550942688}"/>
          </ac:picMkLst>
        </pc:picChg>
      </pc:sldChg>
      <pc:sldChg chg="addSp delSp modSp add mod modAnim">
        <pc:chgData name="Vaibhav Singhal" userId="3048caf45d48f2bb" providerId="LiveId" clId="{965305DA-F266-47AB-9A2E-72241235B29B}" dt="2025-01-22T06:16:44.735" v="178"/>
        <pc:sldMkLst>
          <pc:docMk/>
          <pc:sldMk cId="2369928226" sldId="323"/>
        </pc:sldMkLst>
        <pc:spChg chg="add mod">
          <ac:chgData name="Vaibhav Singhal" userId="3048caf45d48f2bb" providerId="LiveId" clId="{965305DA-F266-47AB-9A2E-72241235B29B}" dt="2025-01-22T06:16:40.562" v="176" actId="14100"/>
          <ac:spMkLst>
            <pc:docMk/>
            <pc:sldMk cId="2369928226" sldId="323"/>
            <ac:spMk id="7" creationId="{ED8D08E6-1B42-771B-669C-D83C0E854AE2}"/>
          </ac:spMkLst>
        </pc:spChg>
        <pc:picChg chg="add mod">
          <ac:chgData name="Vaibhav Singhal" userId="3048caf45d48f2bb" providerId="LiveId" clId="{965305DA-F266-47AB-9A2E-72241235B29B}" dt="2025-01-22T06:16:42.211" v="177" actId="1076"/>
          <ac:picMkLst>
            <pc:docMk/>
            <pc:sldMk cId="2369928226" sldId="323"/>
            <ac:picMk id="3" creationId="{3892B275-E0DC-8156-8B86-0F65907F8545}"/>
          </ac:picMkLst>
        </pc:picChg>
        <pc:picChg chg="del">
          <ac:chgData name="Vaibhav Singhal" userId="3048caf45d48f2bb" providerId="LiveId" clId="{965305DA-F266-47AB-9A2E-72241235B29B}" dt="2025-01-22T06:16:06.955" v="167" actId="478"/>
          <ac:picMkLst>
            <pc:docMk/>
            <pc:sldMk cId="2369928226" sldId="323"/>
            <ac:picMk id="5" creationId="{F3846357-E35B-E92D-445A-BC1B6021927F}"/>
          </ac:picMkLst>
        </pc:picChg>
      </pc:sldChg>
      <pc:sldChg chg="add">
        <pc:chgData name="Vaibhav Singhal" userId="3048caf45d48f2bb" providerId="LiveId" clId="{965305DA-F266-47AB-9A2E-72241235B29B}" dt="2025-01-22T06:12:23.712" v="160"/>
        <pc:sldMkLst>
          <pc:docMk/>
          <pc:sldMk cId="4266602528" sldId="324"/>
        </pc:sldMkLst>
      </pc:sldChg>
      <pc:sldChg chg="addSp delSp modSp add mod delAnim">
        <pc:chgData name="Vaibhav Singhal" userId="3048caf45d48f2bb" providerId="LiveId" clId="{965305DA-F266-47AB-9A2E-72241235B29B}" dt="2025-01-22T06:55:06.869" v="236"/>
        <pc:sldMkLst>
          <pc:docMk/>
          <pc:sldMk cId="176200955" sldId="325"/>
        </pc:sldMkLst>
        <pc:spChg chg="add del mod">
          <ac:chgData name="Vaibhav Singhal" userId="3048caf45d48f2bb" providerId="LiveId" clId="{965305DA-F266-47AB-9A2E-72241235B29B}" dt="2025-01-22T06:54:49.212" v="235"/>
          <ac:spMkLst>
            <pc:docMk/>
            <pc:sldMk cId="176200955" sldId="325"/>
            <ac:spMk id="2" creationId="{DD49E3F1-7B7F-1F69-52A6-03AB9AEFCC2B}"/>
          </ac:spMkLst>
        </pc:spChg>
        <pc:spChg chg="mod">
          <ac:chgData name="Vaibhav Singhal" userId="3048caf45d48f2bb" providerId="LiveId" clId="{965305DA-F266-47AB-9A2E-72241235B29B}" dt="2025-01-22T06:55:06.869" v="236"/>
          <ac:spMkLst>
            <pc:docMk/>
            <pc:sldMk cId="176200955" sldId="325"/>
            <ac:spMk id="7" creationId="{93DDE9FF-F644-0F16-6BA6-E673757D2BB6}"/>
          </ac:spMkLst>
        </pc:spChg>
        <pc:picChg chg="del">
          <ac:chgData name="Vaibhav Singhal" userId="3048caf45d48f2bb" providerId="LiveId" clId="{965305DA-F266-47AB-9A2E-72241235B29B}" dt="2025-01-22T06:28:43.355" v="181" actId="478"/>
          <ac:picMkLst>
            <pc:docMk/>
            <pc:sldMk cId="176200955" sldId="325"/>
            <ac:picMk id="3" creationId="{1FD44964-4D6D-33DC-23DD-09BBB18A0FF8}"/>
          </ac:picMkLst>
        </pc:picChg>
      </pc:sldChg>
      <pc:sldChg chg="addSp delSp modSp add mod">
        <pc:chgData name="Vaibhav Singhal" userId="3048caf45d48f2bb" providerId="LiveId" clId="{965305DA-F266-47AB-9A2E-72241235B29B}" dt="2025-01-22T12:53:18.032" v="429" actId="20577"/>
        <pc:sldMkLst>
          <pc:docMk/>
          <pc:sldMk cId="3066962165" sldId="326"/>
        </pc:sldMkLst>
        <pc:spChg chg="add del mod">
          <ac:chgData name="Vaibhav Singhal" userId="3048caf45d48f2bb" providerId="LiveId" clId="{965305DA-F266-47AB-9A2E-72241235B29B}" dt="2025-01-22T06:57:28.193" v="251"/>
          <ac:spMkLst>
            <pc:docMk/>
            <pc:sldMk cId="3066962165" sldId="326"/>
            <ac:spMk id="2" creationId="{5B5F559D-0581-A7CD-6B6A-8E8AAF07EB82}"/>
          </ac:spMkLst>
        </pc:spChg>
        <pc:spChg chg="mod">
          <ac:chgData name="Vaibhav Singhal" userId="3048caf45d48f2bb" providerId="LiveId" clId="{965305DA-F266-47AB-9A2E-72241235B29B}" dt="2025-01-22T12:53:18.032" v="429" actId="20577"/>
          <ac:spMkLst>
            <pc:docMk/>
            <pc:sldMk cId="3066962165" sldId="326"/>
            <ac:spMk id="5" creationId="{56A2801F-972E-8787-50FD-28C6E69395B6}"/>
          </ac:spMkLst>
        </pc:spChg>
      </pc:sldChg>
      <pc:sldChg chg="addSp delSp modSp add mod">
        <pc:chgData name="Vaibhav Singhal" userId="3048caf45d48f2bb" providerId="LiveId" clId="{965305DA-F266-47AB-9A2E-72241235B29B}" dt="2025-01-22T07:05:00.799" v="261" actId="478"/>
        <pc:sldMkLst>
          <pc:docMk/>
          <pc:sldMk cId="1224870222" sldId="327"/>
        </pc:sldMkLst>
        <pc:spChg chg="del mod">
          <ac:chgData name="Vaibhav Singhal" userId="3048caf45d48f2bb" providerId="LiveId" clId="{965305DA-F266-47AB-9A2E-72241235B29B}" dt="2025-01-22T06:58:33.732" v="254" actId="478"/>
          <ac:spMkLst>
            <pc:docMk/>
            <pc:sldMk cId="1224870222" sldId="327"/>
            <ac:spMk id="5" creationId="{F453AD5A-20F5-7F6F-D47F-DFBD163BE9FC}"/>
          </ac:spMkLst>
        </pc:spChg>
        <pc:picChg chg="add mod">
          <ac:chgData name="Vaibhav Singhal" userId="3048caf45d48f2bb" providerId="LiveId" clId="{965305DA-F266-47AB-9A2E-72241235B29B}" dt="2025-01-22T06:58:40.570" v="258" actId="1076"/>
          <ac:picMkLst>
            <pc:docMk/>
            <pc:sldMk cId="1224870222" sldId="327"/>
            <ac:picMk id="3" creationId="{89D0A5B7-D36F-CD6F-E9FF-107D6F1E3C56}"/>
          </ac:picMkLst>
        </pc:picChg>
        <pc:picChg chg="add del">
          <ac:chgData name="Vaibhav Singhal" userId="3048caf45d48f2bb" providerId="LiveId" clId="{965305DA-F266-47AB-9A2E-72241235B29B}" dt="2025-01-22T07:05:00.799" v="261" actId="478"/>
          <ac:picMkLst>
            <pc:docMk/>
            <pc:sldMk cId="1224870222" sldId="327"/>
            <ac:picMk id="7" creationId="{F0FC0A35-768E-2549-9FF7-07512C62A2B5}"/>
          </ac:picMkLst>
        </pc:picChg>
      </pc:sldChg>
      <pc:sldChg chg="delSp modSp add mod">
        <pc:chgData name="Vaibhav Singhal" userId="3048caf45d48f2bb" providerId="LiveId" clId="{965305DA-F266-47AB-9A2E-72241235B29B}" dt="2025-01-22T07:05:09.004" v="264" actId="14100"/>
        <pc:sldMkLst>
          <pc:docMk/>
          <pc:sldMk cId="2105503949" sldId="328"/>
        </pc:sldMkLst>
        <pc:picChg chg="del">
          <ac:chgData name="Vaibhav Singhal" userId="3048caf45d48f2bb" providerId="LiveId" clId="{965305DA-F266-47AB-9A2E-72241235B29B}" dt="2025-01-22T07:05:04.789" v="262" actId="478"/>
          <ac:picMkLst>
            <pc:docMk/>
            <pc:sldMk cId="2105503949" sldId="328"/>
            <ac:picMk id="3" creationId="{96C3A36D-8786-A751-EB48-7063393C6603}"/>
          </ac:picMkLst>
        </pc:picChg>
        <pc:picChg chg="mod">
          <ac:chgData name="Vaibhav Singhal" userId="3048caf45d48f2bb" providerId="LiveId" clId="{965305DA-F266-47AB-9A2E-72241235B29B}" dt="2025-01-22T07:05:09.004" v="264" actId="14100"/>
          <ac:picMkLst>
            <pc:docMk/>
            <pc:sldMk cId="2105503949" sldId="328"/>
            <ac:picMk id="7" creationId="{4E207C81-5EEA-B430-312B-C6BB993E606D}"/>
          </ac:picMkLst>
        </pc:picChg>
      </pc:sldChg>
      <pc:sldChg chg="addSp delSp modSp add mod">
        <pc:chgData name="Vaibhav Singhal" userId="3048caf45d48f2bb" providerId="LiveId" clId="{965305DA-F266-47AB-9A2E-72241235B29B}" dt="2025-01-22T07:07:49.983" v="330" actId="14100"/>
        <pc:sldMkLst>
          <pc:docMk/>
          <pc:sldMk cId="2803660708" sldId="329"/>
        </pc:sldMkLst>
        <pc:spChg chg="add mod">
          <ac:chgData name="Vaibhav Singhal" userId="3048caf45d48f2bb" providerId="LiveId" clId="{965305DA-F266-47AB-9A2E-72241235B29B}" dt="2025-01-22T07:07:34.450" v="327" actId="113"/>
          <ac:spMkLst>
            <pc:docMk/>
            <pc:sldMk cId="2803660708" sldId="329"/>
            <ac:spMk id="3" creationId="{0861A1A4-EAD8-B023-8191-B0C2233C7DF6}"/>
          </ac:spMkLst>
        </pc:spChg>
        <pc:picChg chg="add mod">
          <ac:chgData name="Vaibhav Singhal" userId="3048caf45d48f2bb" providerId="LiveId" clId="{965305DA-F266-47AB-9A2E-72241235B29B}" dt="2025-01-22T07:07:49.983" v="330" actId="14100"/>
          <ac:picMkLst>
            <pc:docMk/>
            <pc:sldMk cId="2803660708" sldId="329"/>
            <ac:picMk id="6" creationId="{0CFB7728-7CDF-1AB0-84DC-7BDDE89A1041}"/>
          </ac:picMkLst>
        </pc:picChg>
        <pc:picChg chg="del">
          <ac:chgData name="Vaibhav Singhal" userId="3048caf45d48f2bb" providerId="LiveId" clId="{965305DA-F266-47AB-9A2E-72241235B29B}" dt="2025-01-22T07:05:14.194" v="266" actId="478"/>
          <ac:picMkLst>
            <pc:docMk/>
            <pc:sldMk cId="2803660708" sldId="329"/>
            <ac:picMk id="7" creationId="{75D5BB5B-7F5A-CD0C-5BFD-2688063EBAA1}"/>
          </ac:picMkLst>
        </pc:picChg>
      </pc:sldChg>
      <pc:sldChg chg="add del">
        <pc:chgData name="Vaibhav Singhal" userId="3048caf45d48f2bb" providerId="LiveId" clId="{965305DA-F266-47AB-9A2E-72241235B29B}" dt="2025-01-22T07:27:34.421" v="331" actId="47"/>
        <pc:sldMkLst>
          <pc:docMk/>
          <pc:sldMk cId="399721668" sldId="330"/>
        </pc:sldMkLst>
      </pc:sldChg>
      <pc:sldChg chg="add del">
        <pc:chgData name="Vaibhav Singhal" userId="3048caf45d48f2bb" providerId="LiveId" clId="{965305DA-F266-47AB-9A2E-72241235B29B}" dt="2025-01-22T07:27:34.930" v="332" actId="47"/>
        <pc:sldMkLst>
          <pc:docMk/>
          <pc:sldMk cId="6087499" sldId="331"/>
        </pc:sldMkLst>
      </pc:sldChg>
      <pc:sldChg chg="add del">
        <pc:chgData name="Vaibhav Singhal" userId="3048caf45d48f2bb" providerId="LiveId" clId="{965305DA-F266-47AB-9A2E-72241235B29B}" dt="2025-01-22T07:27:35.575" v="333" actId="47"/>
        <pc:sldMkLst>
          <pc:docMk/>
          <pc:sldMk cId="1639244907" sldId="332"/>
        </pc:sldMkLst>
      </pc:sldChg>
      <pc:sldChg chg="addSp modSp add mod">
        <pc:chgData name="Vaibhav Singhal" userId="3048caf45d48f2bb" providerId="LiveId" clId="{965305DA-F266-47AB-9A2E-72241235B29B}" dt="2025-01-22T07:06:07.148" v="278" actId="14100"/>
        <pc:sldMkLst>
          <pc:docMk/>
          <pc:sldMk cId="2382298316" sldId="333"/>
        </pc:sldMkLst>
        <pc:spChg chg="mod">
          <ac:chgData name="Vaibhav Singhal" userId="3048caf45d48f2bb" providerId="LiveId" clId="{965305DA-F266-47AB-9A2E-72241235B29B}" dt="2025-01-22T07:05:50.140" v="275" actId="20577"/>
          <ac:spMkLst>
            <pc:docMk/>
            <pc:sldMk cId="2382298316" sldId="333"/>
            <ac:spMk id="5" creationId="{EFE6310B-A3AD-B293-632E-D1B3C0C2AA08}"/>
          </ac:spMkLst>
        </pc:spChg>
        <pc:picChg chg="add mod">
          <ac:chgData name="Vaibhav Singhal" userId="3048caf45d48f2bb" providerId="LiveId" clId="{965305DA-F266-47AB-9A2E-72241235B29B}" dt="2025-01-22T07:06:07.148" v="278" actId="14100"/>
          <ac:picMkLst>
            <pc:docMk/>
            <pc:sldMk cId="2382298316" sldId="333"/>
            <ac:picMk id="3" creationId="{B441D685-BCE3-2421-C846-4F6306DB7573}"/>
          </ac:picMkLst>
        </pc:picChg>
      </pc:sldChg>
      <pc:sldChg chg="addSp delSp modSp add mod">
        <pc:chgData name="Vaibhav Singhal" userId="3048caf45d48f2bb" providerId="LiveId" clId="{965305DA-F266-47AB-9A2E-72241235B29B}" dt="2025-01-22T07:06:37.279" v="299" actId="14100"/>
        <pc:sldMkLst>
          <pc:docMk/>
          <pc:sldMk cId="2602881571" sldId="334"/>
        </pc:sldMkLst>
        <pc:spChg chg="mod">
          <ac:chgData name="Vaibhav Singhal" userId="3048caf45d48f2bb" providerId="LiveId" clId="{965305DA-F266-47AB-9A2E-72241235B29B}" dt="2025-01-22T07:06:21.626" v="295" actId="20577"/>
          <ac:spMkLst>
            <pc:docMk/>
            <pc:sldMk cId="2602881571" sldId="334"/>
            <ac:spMk id="5" creationId="{4A3EFB80-0937-6470-887D-2EB2EC8C9D29}"/>
          </ac:spMkLst>
        </pc:spChg>
        <pc:picChg chg="del">
          <ac:chgData name="Vaibhav Singhal" userId="3048caf45d48f2bb" providerId="LiveId" clId="{965305DA-F266-47AB-9A2E-72241235B29B}" dt="2025-01-22T07:06:32.978" v="296" actId="478"/>
          <ac:picMkLst>
            <pc:docMk/>
            <pc:sldMk cId="2602881571" sldId="334"/>
            <ac:picMk id="3" creationId="{C4BEC846-5FC5-D481-C8C4-C2523707CCBB}"/>
          </ac:picMkLst>
        </pc:picChg>
        <pc:picChg chg="add mod">
          <ac:chgData name="Vaibhav Singhal" userId="3048caf45d48f2bb" providerId="LiveId" clId="{965305DA-F266-47AB-9A2E-72241235B29B}" dt="2025-01-22T07:06:37.279" v="299" actId="14100"/>
          <ac:picMkLst>
            <pc:docMk/>
            <pc:sldMk cId="2602881571" sldId="334"/>
            <ac:picMk id="6" creationId="{CE051DEF-667E-95A3-0542-A6EAD904D834}"/>
          </ac:picMkLst>
        </pc:picChg>
      </pc:sldChg>
      <pc:sldChg chg="addSp delSp modSp add mod">
        <pc:chgData name="Vaibhav Singhal" userId="3048caf45d48f2bb" providerId="LiveId" clId="{965305DA-F266-47AB-9A2E-72241235B29B}" dt="2025-01-22T07:07:04.460" v="323" actId="20577"/>
        <pc:sldMkLst>
          <pc:docMk/>
          <pc:sldMk cId="3992782174" sldId="335"/>
        </pc:sldMkLst>
        <pc:spChg chg="mod">
          <ac:chgData name="Vaibhav Singhal" userId="3048caf45d48f2bb" providerId="LiveId" clId="{965305DA-F266-47AB-9A2E-72241235B29B}" dt="2025-01-22T07:07:04.460" v="323" actId="20577"/>
          <ac:spMkLst>
            <pc:docMk/>
            <pc:sldMk cId="3992782174" sldId="335"/>
            <ac:spMk id="5" creationId="{8843EC1F-4A9A-532C-526C-2CDD107ADDB2}"/>
          </ac:spMkLst>
        </pc:spChg>
        <pc:picChg chg="del">
          <ac:chgData name="Vaibhav Singhal" userId="3048caf45d48f2bb" providerId="LiveId" clId="{965305DA-F266-47AB-9A2E-72241235B29B}" dt="2025-01-22T07:06:50.287" v="300" actId="478"/>
          <ac:picMkLst>
            <pc:docMk/>
            <pc:sldMk cId="3992782174" sldId="335"/>
            <ac:picMk id="3" creationId="{F336CDC0-2579-AD98-AFC1-50C1204343B0}"/>
          </ac:picMkLst>
        </pc:picChg>
        <pc:picChg chg="add mod">
          <ac:chgData name="Vaibhav Singhal" userId="3048caf45d48f2bb" providerId="LiveId" clId="{965305DA-F266-47AB-9A2E-72241235B29B}" dt="2025-01-22T07:06:54.791" v="303" actId="14100"/>
          <ac:picMkLst>
            <pc:docMk/>
            <pc:sldMk cId="3992782174" sldId="335"/>
            <ac:picMk id="6" creationId="{BA5476AA-5957-1846-0088-72447B89FD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1:56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28711 19023 0,'-58'-29'235,"-262"-232"-204,262 231-31,-29-28 16,29 29-16,-117-87 31,88 58-15,-117 29 15,-29 29 0,88 0 0,87 0-15,29 0-16,-146 29 16,-57 58 15,115-58-16,-232 204 1,0 58 31,116-1-31,117-144-1,-30 87 1,88-117-16,-58 88 15,-30 28 1,59 117 0,-29 30-1,58-60 1,29 321 15,58-320 0,29-174-15,-29-30 0,0 1-1,0-59-15,87 203 32,1-115-17,-30-30 1,0 30-1,-28-117-15,115 145 32,30 30-1,28-30 0,1-28-15,-58-88-1,-1 29 1,-28-28 0,-1-1-1,-58-58 17,1 0-1,-30 0-31,204-58 31,-175 58-31,-29-30 0,204-57 31,58-29-15,-262 58 0,204-117-1,-204 88-15,320-349 31,-232 203-15,-88 146 0,87-292-1,-87 205 1,88-553 0,-59 58 15,-87 552-16,0-232 1,0-29 15,0 320-15,-58-349 0,-29 58 15,58 290-16,-59-173 17,59 174-32,-87-88 15,116 88 1,0 29-16,-87-29 16,58 29-1,-146-59 1,30-28 31,86 87-47,30 29 0,0-29 15,-87 0 17,-30 29-17,88 0 1,-174 87-1,115-29 1,-377 349 0,377-348-1</inkml:trace>
  <inkml:trace contextRef="#ctx0" brushRef="#br0" timeOffset="2824.22">29497 18849 0,'-58'29'235,"29"0"-220,-1 0-15,1 0 16,-116 204 0,87-146-1,-59 146 1,88-175-1,-58 175 1,29-117 0,0-29-16,-59 233 15,1 88 17,116-263-17,-29-87 1,-29 146-1,58-175-15,0 233 32,29-88-17,0-57 1,-29-1 0,29-29-16,0 30 15,0-88 1,29 145-1,-29-57 1,30-88-16,57 174 31,-58-115-15,-29-30 0,146 116-1,-88-87 1,408 408-1,28-146 17,-348-233-17,-59-57 17,-87-59-17,0 0 32,29 0-31,233 0 15,58-59-15,-145 30-1,320-203 1,-88-1 15,-291 58-15,-57 59-16,144-175 31,-28 29-15,0-116 15,-146 233-16,-29 28-15,0 59 16,0-262 0,0 233-1,0-233 1,-29 175 0,0-1-1,0 1 1,-29-59-1,-87-58 17,29 117-17,28 87-15,1-30 16,-29-28 0,29 87-16,29 0 0,-146-117 31,1 1-16,-1 0 1,30 86 0,57 1-16,-115-29 31,-146-88 0,261 146-15,-28 0-1,58 0-15,-117-58 47,-145 29-31,146 58 15,116-29-15,-1 29-1,30 0 1,-29 0 0,0 0 15,-29 0-15,-117 0 15,-29 0-16,204 0 1,-29 0 0,0 0 15,0 0-15,29 0-16,-59 0 31,1 0 0,29 0 0,29 0-15,0 0-16,0 0 31</inkml:trace>
  <inkml:trace contextRef="#ctx0" brushRef="#br0" timeOffset="4409.87">29002 19285 0,'29'0'500</inkml:trace>
  <inkml:trace contextRef="#ctx0" brushRef="#br0" timeOffset="8942.87">29206 19460 0,'29'0'469,"0"0"-422,0 0-31,0 0 15,0 0-16,0 0 64,-29 29 14,0 0-77,-29-29-16,0 29 31,-58 29 0,0-29 1,-1 0-1,59 0 0,0 1-15,58-30 78,0 0-48,30 29-14,-30-29-1,0 29 0,0-29-15,-29 58 15,0-29 16,-29 29-31,-29-58 15,29 29-16,-1-29 17,60 0 77,-30 29-78,58-29 1,0 29-17,-29 1 16,58-1 1,-58-29-32,30 0 31,-59 29-15,29-29 15,-29 58 0,-204 87 0,59-57 1,115-88-17,1 0 16,29 29-31,-29-29 32,29 29-1,0 0 0,0 0-15,58-29-1,30 29 17,-1 0-17,-58 0 1,58-29 15,-87 29-15,0 0 15,0 0 0,0 1 1,0-1-32,-87 29 31,0-29 0,29 0 0,87 0 79,58 0-63,-58-29-16,0 0-16,0 0 1,-29 29 15,0 0 1,-29 0-1,29 1 0,-29-30-15,0 0 15,0 29-15,29 0 46,0 0-31,0 0 1,0 0-17,29-29-15,0 0 16,0 29 15,0 0 0,-29 29 1,-58 0-17,-58 59 1,116-88-1,-58 0 1,28 0 15,1-29-15,29 29 15,0 0-15,29 0 15,1 0 0,-1 1 1,0-30-1,0 29 0,-29 0-15,0 0 15,0 0 0,0 0 47,0 0-46,0 0-17,0 0 16,0 0-15,0 0 15,58 59 1,0-1-17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2:45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20246 4829 0,'-291'-59'188,"-1192"-377"-157,1337 407-16,-174 29 1,88 0 0,-263 0 15,292 87-31,57-58 16,-232 146-1,203-59 1,30 1-1,-59 173 17,88-28-17,-88 320 17,88-262-17,87 524 16,29-554-15,29-28 0,0-29-1,29 232 17,59-174-1,-88-174-16,87 86 17,-58-116-17,146 146 17,-30-117-17,117 146 1,-116-87 15,-88-117-15,-58 0-1,29-29 1,-29 0-16,59 0 31,-59 0-15,58 1 15,29-1 0,30 0-15,58 0 0,-59-29-16,262-29 31,204-233 0,204-291 0,-728 437-31,233-88 32,-262 146-32,58-87 31,-57 87-31,86-204 15,-87 87 1,88-348 0,-117 464-1,-29-202 1,0 173 0,0-232-1,0 146 1,-29-728-1,29 757 1,0-204 0,-29 232-1,-117-464 1,-116-176 15,204 641-15,-87-59-1,-1 88 17,-57 87-1,-1 0 0,146 0-15</inkml:trace>
  <inkml:trace contextRef="#ctx0" brushRef="#br0" timeOffset="73705.48">18152 11955 0,'145'0'234,"30"0"-234,29 0 0,-117 0 16,233 0-1,-437 0 220,-232 29-220,-262 29 1,408-29 0,57-29 15,117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4:4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12218 20798 0,'-320'-204'204,"-88"-29"-189,-115 1 1,232 86-1,175 59 1,-234-87 0,263 144-1,29 1-15,-29 0 16,29 29-16,-204-58 31,145 58-15,88 0-16,-29 0 15,-204 58 17,30 30-1,86-30-15,117-29-16,-175 116 31,-57 146-16,-147 524 17,292-525-17,-204 699 1,175-320 15,86 117 0,59-524-15,0 930 0,-29-668 15,87 174 0,59 116-15,116 204 15,-204-785-15,58 291-1,-87-437 1,204 291 0,-146-261-1,145 290 1,-144-291-1,115 117 1,30-59 15,-146-145-15,-29 0 0,146 1-1,-117-30-15,-29 0 16,145 29-1,-57-29 1,57 0 0,-87 0-1,146-29 1,-175 29-16,175-30 31,-175 1-15,262-145-1,-291 145 1,262-204 0,-203 175-1,86-88 1,1-86 15,-59 86-15,-87 59-16,29-29 15,88-175 1,-117 174 0,87-86-1,0-175 17,-28 145-17,-59 88-15,116-350 31,-28-28-15,-88 377 0,87-436-1,-58-232 17,-29 87-17,-58 290 1,-87 1-1,0-88 1,-88-28 0,-58-146 15,175 407-15,29 145-16,-291-552 31,116 407-16,-174-87 17,116 262-17,58 58 17,117 58-17,-1 0 16</inkml:trace>
  <inkml:trace contextRef="#ctx0" brushRef="#br0" timeOffset="1779.94">8029 17395 0,'29'0'469,"29"58"-438,-29-58-15,0 0-1,117-29 16,-1-59-31,931-1192 32,-377 408-17,-409 494 17,-231 320-17,-30-1 16,-58 59 94</inkml:trace>
  <inkml:trace contextRef="#ctx0" brushRef="#br0" timeOffset="65045.91">15883 19576 0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6:11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22952 22485 0,'-466'-58'187,"-57"-30"-156,464 59-31,-144 29 32,145 0-32,-175 117 31,-116 145 0,-175 552 0,233-87 1,146-116-1,145-466-31,0 175 16,0 59-1,87 319 1,30-320 15,-88-262-15,87 146-1,88 29 17,-59-204-17,670 349 1,57-87 15,-668-261-15,349 86-1,-408-145 1,553 175 0,-291-175 15,-319-29-16,28 0 1,30 0 0,144-116-1,30-88 17,-174 146-17,-1-58 1,1-1-1,86-232 17,-115 146-17,-88 86 1,58-261 0,0 29 15,-87 291-16,30-262 1,-30 174 0,29 30-16,-29-29 15,0-321 1,0 379-16,-29-29 31,-1 57-15,-115-202-1,29 144 1,57 30 0,-115-117-1,-117-116 1,175 233 0,-321-291-1,263 262 1,87 57-1,-204-144 1,116 116 0,-174-175 15,174 145-15,88 88-1,0-29-15,-204-87 16,-291-30 15,291 146-15,88 29-1,86 29-15,-261 88 32,320-59-17,-87 87 1,57-87-1</inkml:trace>
  <inkml:trace contextRef="#ctx0" brushRef="#br0" timeOffset="1849.71">26384 23125 0,'-174'29'172,"-117"87"-156,-29-28-16,58-1 0,-640 407 31,582-261-15,175-88-1,-88 88 1,-29 262 0,117 28 15,28 350 0,30-175 0,58-58 1,116-117-17,88 117 17,-1-378-17,1 29 1,349 262 15,-321-466-31,1 58 0,581 117 31,-494-233-31,727-29 32,-523-145-17,-175 58 1,-58 28-1,-88-28 1,-57 29-16,232-117 31,349-232 1,-146 0-1,59-233 0,-262-87-15,-58 0 15,-203 581-15,-1-581-1,-87 145 16,0 466-15,-29-117 0,-88-87-1,-261-261 1,0 202 15,262 292-15,-495-204-1,-465-87 17,756 349-17,-582-58 1,611 87 0,-640 145 15,407 1-16,495-146-15</inkml:trace>
  <inkml:trace contextRef="#ctx0" brushRef="#br0" timeOffset="4133.39">24319 24347 0,'1222'-88'219,"378"-144"-204,-1280 232 1,349-88 15,-640 88 1,-58 0-1,-233 117 0,-2065 552 0,1250-320-15,408-87 0,204-117-1,407-145-15,-30 29 31,234 0 1,2385 87-1,-1048-203 0,-1163 87-15,-116-29 15,-175 29-15,-204 87 46,-290 146-46,87-29-16,-989 465 31,1076-495 0,582-174 16,2298-407-16,-2124 291-31,466-88 32,-786 204-17,-87 0 1,-87 29 46,-2443 1513-30,-379-350-1,2735-1133-15,174-59 30,1338 0-14,-232-30-1,-117-57 0,-785 58-31,87 29 31,-320 0-15,-58 0 15,-117 29-31,-2006 640 32,1570-465-17,349-117 16,262-87 32,88 0-32,-30 0 0,29 0-15,-87-29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7:06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20014 5992 0,'-29'-87'234,"-30"0"-218,-115-146 0,145 175-1,-146-146-15,-28 0 16,86 88-1,30 58 1,0-29 0,28 87-1,-86-88 1,0 88 15,28-29-15,-28 0 15,116 29-15,0 0-1,-30 0 1,30 0 0,-29 29-1,-233 117 1,29 145-1,1 87 1,28 58 0,87-232-1,59-88-15,-145 408 16,115-292 0,59-57-1,-29-1 1,58 30 15,0-88-15,29-87-1,0 175 1,0-175-16,0 262 31,0-116-15,0 28-1,58 1 1,-29-88-16,87 175 31,-58-262-15,30 117 0,86-1 15,-58-29-16,-28-57-15,-1-1 16,117 87 0,-117-87-1,87 59 17,-57-1-17,-88-116-15,116 58 31,-86-29-15,-1-29-16,116 29 16,-86-29-1,28 0 1,-58 0 0,146-29-1,-117 29 1,204-145-1,-175 87 1,59-1-16,-117 1 16,233-174-1,-117-1 32,1-174-16,-146 290-31,87-232 32,-57 29-1,-30 175-15,29-146 15,-58 204-31,0-30 15,0 59 17</inkml:trace>
  <inkml:trace contextRef="#ctx0" brushRef="#br0" timeOffset="2743.17">12509 21438 0,'-88'-88'219,"-57"-115"-204,28 116 1,-290-321 15,349 350-31,-291-262 47,291 291-31,0-29-16,-291-87 31,261 115-15,-115-28 15,86 58-15,1 0-1,0 0 1,-204 146 15,29 57-15,-117 263 15,292-263-15,58-86-16,-29 57 15,87-57-15,-59-1 16,-28 233-1,58 145 17,29-319-17,0-59-15,0 233 32,0-232-17,0 232 16,29-262-31,58 58 32,-57 30-1,-1-146-15,29 29 15,-29 0 0,-29-28-15,29-1-1,0 58 1,0 29 15,0 1-15,29 28-1,117 291 17,-88-290-17,-29-30 1,-29-58-16,117 146 31,-88-175-15,-58 0 15,58 0-15,0 0-1,321 146 17,-234-88-17,146-58 16,-116-29-15,-117 0-16,291-29 31,-204-29-15,88-58 15,-59 57-15,-144 30-16,231-145 31,1-117-15,-204 204-1,30-59 1,-1 30-16,204-466 16,-233 378-1,58-494 1,-116 582-1,0-291 1,0 261 0,-116-290-1,29 203 17,29 175 14,-1 58-14,30-58-17</inkml:trace>
  <inkml:trace contextRef="#ctx0" brushRef="#br0" timeOffset="4703.89">19170 14253 0,'495'-58'218,"232"-175"-186,-465 204-32,261-175 15,-436 204 1,59-87 0,-175 87 77,-437 262-61,-523 58-1,728-262-31,115-29 15,-116 29 1,117 1 0,116-59-1,0 0 17,87 29 14,116-29-30,88-29 0,175-30 15,-408 59-15</inkml:trace>
  <inkml:trace contextRef="#ctx0" brushRef="#br0" timeOffset="6513.09">12247 29844 0</inkml:trace>
  <inkml:trace contextRef="#ctx0" brushRef="#br0" timeOffset="7400.19">12247 29844 0,'116'-58'265,"59"-29"-249,-117 29-16,145-30 31,-144 59 0,-30-29 1,0 58-1,-58 0 63,-117 87-79,117-87-15,-58 58 16,-175 88-1,-58-1 17,262-87-17,29-58-15,0 0 32,0 0-1,87 0 31,145-29-46,30 0 0,0 0-1,-204 0-15,0 29 16,-29-29-16,29 29 15,-145 0 32,-117 29-31,146-29-16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1-22T11:57:31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34733 13351 0,'175'175'312,"-117"-30"-281,29 1-31,-58 28 0,0 204 16,-58-58 0,0-261-1,-29-1 1,29-29-1,0 0 17,29 0-17,-29-29 17,58 29 30,0-29-31,0 0 1,0 29-1,-29 29-16,29 88-15,0-1 16,0 292 0,-29-321-1,0 29 1,0-116 15,0 0 16</inkml:trace>
  <inkml:trace contextRef="#ctx0" brushRef="#br0" timeOffset="1976.95">43314 13060 0,'29'59'312,"1"493"-280,-60-377-32,-144 610 31,87-494-16,87-87 17,0-175-17,0 0 17,29-29-1,58-58 0,-58 29 0,0-1-15,0 89 46,29 435-30,-58-377-17,0-88 1,0 0-16,0 0 31,0 0 0,-145 174 1</inkml:trace>
  <inkml:trace contextRef="#ctx0" brushRef="#br0" timeOffset="5293.64">23999 17045 0,'29'30'297,"29"144"-281,-29 88-1,-29-117 1,-87 379 0,87-408-1,-58-87 17,58 0-1,0 30 0,29-59-15,-29 58-1,29 0 17,0-29-1,-29 0 0,0 0-15,0 0-1,0 0-15,29-29 16,88 349 0,28 88 15,-145-292-16,0-87-15,0-29 16,0 1 0,0-1 15,-29 0-15</inkml:trace>
  <inkml:trace contextRef="#ctx0" brushRef="#br0" timeOffset="7087.61">8785 16376 0,'582'117'235,"-29"319"-204,-437-203 0,-116-30-15,-146 88 0,-86 0 30,57-29-14,146-262-32,0 29 31,29 0 0,0 0-31,29-29 78,-29-29-62,58 0 0,0 29 15,30 146-16,-88-30 1,116 437 0,-116-408 15,0 262-15,0-378 15,0 0-16,0 0 1,0 30 15,58-1-15,-58-29-16,29 0 16,0 0-1,-29 0 1,0 58-1,0-28 1,0-1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9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6FD9A-A7AC-AFC6-CA67-8D996D73A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9168BC-21DF-9CF6-ACC3-C9036B19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97B6A1-359D-B5E1-4355-D196290A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F139C-03C1-9654-C0B2-A0092BF8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106E4C-610D-6CF3-EA5C-438F64C6F72E}"/>
                  </a:ext>
                </a:extLst>
              </p14:cNvPr>
              <p14:cNvContentPartPr/>
              <p14:nvPr/>
            </p14:nvContentPartPr>
            <p14:xfrm>
              <a:off x="2607480" y="5288040"/>
              <a:ext cx="3110760" cy="576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106E4C-610D-6CF3-EA5C-438F64C6F7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8120" y="5278680"/>
                <a:ext cx="312948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2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E5BE5-6208-5644-D48E-CD483290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53317E-964E-4AF8-A7B2-E2ED52A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02D17-2FB7-0EBA-21BB-6646CCBA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49" y="1311275"/>
            <a:ext cx="16007197" cy="480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DE8542-4976-D7A2-EDC5-00EF0A8346A6}"/>
                  </a:ext>
                </a:extLst>
              </p14:cNvPr>
              <p14:cNvContentPartPr/>
              <p14:nvPr/>
            </p14:nvContentPartPr>
            <p14:xfrm>
              <a:off x="7236360" y="8031600"/>
              <a:ext cx="3969360" cy="297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DE8542-4976-D7A2-EDC5-00EF0A8346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7000" y="8022240"/>
                <a:ext cx="3988080" cy="29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69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48E5-A58F-2686-DC6F-F57152A10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C5F1B0-10EB-EEE2-34CE-05C9D928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EECB6-BF90-23F4-E6CE-F924447F6BCB}"/>
              </a:ext>
            </a:extLst>
          </p:cNvPr>
          <p:cNvSpPr txBox="1"/>
          <p:nvPr/>
        </p:nvSpPr>
        <p:spPr>
          <a:xfrm>
            <a:off x="1822450" y="1463675"/>
            <a:ext cx="1684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FULL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when there is a match in either the left or the right table. 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48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632C0-4441-6F70-834A-33AD65F9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F90B74-4F61-B2AD-9878-8075763D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EC32D-6841-3CE3-4612-58E10142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E6BA8-B43B-023D-659D-BBC66A81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BE1085-2A68-59CD-1CD1-4AA642FF9A8C}"/>
                  </a:ext>
                </a:extLst>
              </p14:cNvPr>
              <p14:cNvContentPartPr/>
              <p14:nvPr/>
            </p14:nvContentPartPr>
            <p14:xfrm>
              <a:off x="3162600" y="1696320"/>
              <a:ext cx="4545360" cy="908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BE1085-2A68-59CD-1CD1-4AA642FF9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3240" y="1686960"/>
                <a:ext cx="4564080" cy="9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57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410AF-4762-D0F2-37BD-34D45110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8D257E-B869-7154-A531-A0B4A5BB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C3089-4BC6-A385-C835-6D334C87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311275"/>
            <a:ext cx="15392400" cy="60449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C4F807-D871-378D-9D4A-D23EE597D60A}"/>
                  </a:ext>
                </a:extLst>
              </p14:cNvPr>
              <p14:cNvContentPartPr/>
              <p14:nvPr/>
            </p14:nvContentPartPr>
            <p14:xfrm>
              <a:off x="3162600" y="4701600"/>
              <a:ext cx="12452040" cy="254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C4F807-D871-378D-9D4A-D23EE597D6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240" y="4692240"/>
                <a:ext cx="12470760" cy="25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63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777B0-8D2C-7D73-BA87-8CA4DE77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C100DD-6E9C-22EF-E12B-1862485C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78A76-ED5A-6E8A-58D5-A320ED00E4BC}"/>
              </a:ext>
            </a:extLst>
          </p:cNvPr>
          <p:cNvSpPr txBox="1"/>
          <p:nvPr/>
        </p:nvSpPr>
        <p:spPr>
          <a:xfrm>
            <a:off x="1822450" y="1463675"/>
            <a:ext cx="168402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CROSS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Produces the Cartesian product of the two tables, combining every row from the first table with every row from the second table.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882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E27D6-80C4-CACB-3CEE-6FCF4A90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EFDB09-9650-01F6-E69D-DD555964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D3C6C-5958-BDF9-993E-EA8F34E9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5610B-55FB-E008-9EFC-D53E38D7D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9B6E-0E02-AF83-34DB-385CE6A6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28EE1E-563B-98A3-BAEE-7626E0540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DD81-D27D-D120-6149-C4DAC7FF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F33FF-4725-BC40-D399-10AB6B0A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31C7F-0FE9-5FED-460B-B7D24954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1369131"/>
            <a:ext cx="8268689" cy="58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CE4-D15C-5BBF-6357-1896645C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6122E3-856B-8E9A-B61B-61AB72F8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F828A-9586-E2A7-2768-07D7866EA821}"/>
              </a:ext>
            </a:extLst>
          </p:cNvPr>
          <p:cNvSpPr txBox="1"/>
          <p:nvPr/>
        </p:nvSpPr>
        <p:spPr>
          <a:xfrm>
            <a:off x="1822450" y="1463675"/>
            <a:ext cx="1684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SELF JOIN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Joins a table with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7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JOIN</a:t>
            </a:r>
            <a:r>
              <a:rPr lang="en-US" sz="3600" dirty="0"/>
              <a:t> is used to combine rows from two or more tables based on a related column between them.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This allows you to retrieve data from multiple tables in a single query.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E473-275A-9C11-D965-F6DCD03E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B785B1-E8B9-C183-7571-3F7CA7F9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1E737-6BC4-D194-C958-BFE1704D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768475"/>
            <a:ext cx="1315906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5503-7372-789B-CEA9-599C5789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306251-9A56-305E-66C9-912DBEE7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2B275-E0DC-8156-8B86-0F65907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3368675"/>
            <a:ext cx="12860594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D08E6-1B42-771B-669C-D83C0E854AE2}"/>
              </a:ext>
            </a:extLst>
          </p:cNvPr>
          <p:cNvSpPr txBox="1"/>
          <p:nvPr/>
        </p:nvSpPr>
        <p:spPr>
          <a:xfrm>
            <a:off x="2355850" y="1463675"/>
            <a:ext cx="16017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Problem: Find the employees and their corresponding managers' names.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99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BCF5-5A36-FEFB-47F0-8A0C2366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DA38F4-5FE7-5427-0A17-44C523347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DE9FF-F644-0F16-6BA6-E673757D2BB6}"/>
              </a:ext>
            </a:extLst>
          </p:cNvPr>
          <p:cNvSpPr txBox="1"/>
          <p:nvPr/>
        </p:nvSpPr>
        <p:spPr>
          <a:xfrm>
            <a:off x="2355850" y="1463675"/>
            <a:ext cx="160178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Problems</a:t>
            </a:r>
          </a:p>
          <a:p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Retrieve the details of orders along with the customer name and city for customers who have placed orders.</a:t>
            </a:r>
          </a:p>
          <a:p>
            <a:pPr marL="742950" indent="-742950">
              <a:buFontTx/>
              <a:buAutoNum type="arabicPeriod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all orders and include customer details (name and city), if available. 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Retrieve all customers and include their order details, if available</a:t>
            </a:r>
            <a:r>
              <a:rPr lang="en-US" sz="3600" dirty="0">
                <a:latin typeface="Arial" panose="020B0604020202020204" pitchFamily="34" charset="0"/>
              </a:rPr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Retrieve all orders and customers, whether they match or not.</a:t>
            </a:r>
            <a:endParaRPr lang="en-US" sz="3600" dirty="0">
              <a:latin typeface="Arial" panose="020B0604020202020204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3600" dirty="0"/>
              <a:t>Generate all possible combinations of orders and customers.</a:t>
            </a:r>
            <a:endParaRPr lang="en-US" sz="3600" dirty="0">
              <a:latin typeface="Arial" panose="020B0604020202020204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3600" dirty="0"/>
              <a:t>Find all orders placed by the same customer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indent="-742950">
              <a:buFontTx/>
              <a:buAutoNum type="arabicPeriod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20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7E0BE-7D1C-F7E9-43E3-7045249F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8B2A94-A953-10E6-AB13-77DD9E6E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2801F-972E-8787-50FD-28C6E69395B6}"/>
              </a:ext>
            </a:extLst>
          </p:cNvPr>
          <p:cNvSpPr txBox="1"/>
          <p:nvPr/>
        </p:nvSpPr>
        <p:spPr>
          <a:xfrm>
            <a:off x="1822450" y="1463675"/>
            <a:ext cx="16840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 Set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operators in SQL are used to combine the results of two or more SELECT queries, ensuring the combination of rows based on certain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four main types of set operators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   {1,2,3}, {4,5,1}   = {1,2,3,4,5}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ALL    {1,1,2,3,4,5}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INTERSECT    {1}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MINUS in some databases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  {2,3}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69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3F63F-06EC-8BC0-A439-B30AEF5A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0507EC-A18C-AA14-40C2-DE6CC282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0A5B7-D36F-CD6F-E9FF-107D6F1E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158875"/>
            <a:ext cx="15468600" cy="49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80B6-EE3A-2809-5467-67AF510B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56ED90-B0D7-B84F-5D3B-3B88ED85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07C81-5EEA-B430-312B-C6BB993E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1235075"/>
            <a:ext cx="16398804" cy="94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A3A96-75D4-2D25-09FB-E37A879E6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C9FA9A-C38F-83A4-88D5-9FD7A0FE3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6310B-A3AD-B293-632E-D1B3C0C2AA08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D685-BCE3-2421-C846-4F6306DB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90" y="2630573"/>
            <a:ext cx="13443860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8E55B-B643-E446-95F7-9EB73A8C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E4472A-6017-8B6F-4FF4-9D653D6F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EFB80-0937-6470-887D-2EB2EC8C9D29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/>
              <a:t>2. UNION ALL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51DEF-667E-95A3-0542-A6EAD904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2664004"/>
            <a:ext cx="13487400" cy="55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31D11-C03F-286F-264D-D00907EE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AC11F7-63D9-3CEA-8A2C-FA2FBC81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3EC1F-4A9A-532C-526C-2CDD107ADDB2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/>
              <a:t>3. INTERSECT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476AA-5957-1846-0088-72447B89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49" y="2911475"/>
            <a:ext cx="1479972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82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DE7-283D-854E-9BA7-4D0CB7C2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C17F26-E274-0DCD-138C-6E448F34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A1A4-EAD8-B023-8191-B0C2233C7DF6}"/>
              </a:ext>
            </a:extLst>
          </p:cNvPr>
          <p:cNvSpPr txBox="1"/>
          <p:nvPr/>
        </p:nvSpPr>
        <p:spPr>
          <a:xfrm>
            <a:off x="1974850" y="1235075"/>
            <a:ext cx="1004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EXCEPT (or MINUS)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B7728-7CDF-1AB0-84DC-7BDDE89A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2759075"/>
            <a:ext cx="141203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822450" y="1463675"/>
            <a:ext cx="1684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/>
              <a:t>Types of Joins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records that have matching values in both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96412E-BA4C-AD31-67D1-862C8A74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504D-7667-50D4-477E-91148C87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291F-123A-E44B-5BB8-D19C5997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29835E-61FC-6690-ADE6-8AB4DDC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96907-F6E4-08AA-7A04-B19CFA99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01" y="1311275"/>
            <a:ext cx="17620549" cy="3722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32D30-2CE4-064E-01B4-B56DFC9A18F9}"/>
                  </a:ext>
                </a:extLst>
              </p14:cNvPr>
              <p14:cNvContentPartPr/>
              <p14:nvPr/>
            </p14:nvContentPartPr>
            <p14:xfrm>
              <a:off x="8953920" y="6628680"/>
              <a:ext cx="3120840" cy="215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32D30-2CE4-064E-01B4-B56DFC9A18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4560" y="6619320"/>
                <a:ext cx="3139560" cy="21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5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BDBB9-92DD-4379-5E47-B5F4683F2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F63A8E-D0B0-7A80-D41A-A10C54AB9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14ECB-13E6-CB7B-D0BB-86A9727F7C79}"/>
              </a:ext>
            </a:extLst>
          </p:cNvPr>
          <p:cNvSpPr txBox="1"/>
          <p:nvPr/>
        </p:nvSpPr>
        <p:spPr>
          <a:xfrm>
            <a:off x="1822450" y="1463675"/>
            <a:ext cx="16840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LEFT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from the left table and the matched records from the right table.</a:t>
            </a: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9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286E8-943E-4362-4B38-A3576F25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8E2615-5B46-46AE-8F3E-F26738F8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B3929-F952-6306-FCAB-DC01CAAA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D44EE-6199-739E-68AA-2084132B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A373FE-B184-77DE-69DA-153C2A243578}"/>
                  </a:ext>
                </a:extLst>
              </p14:cNvPr>
              <p14:cNvContentPartPr/>
              <p14:nvPr/>
            </p14:nvContentPartPr>
            <p14:xfrm>
              <a:off x="5602680" y="1329840"/>
              <a:ext cx="1854000" cy="301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A373FE-B184-77DE-69DA-153C2A2435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3320" y="1320480"/>
                <a:ext cx="1872720" cy="30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7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4E405-0B7F-BF06-097C-9862265F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0B86EA-3BD7-6112-9AF7-4AB87AF4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B5AC9-0C73-EBE2-1E1E-10380360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311275"/>
            <a:ext cx="1568925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AB11B-FD1C-93B6-393D-DEDD4BEBA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B5D2B9-4CC5-D2B6-31DF-4DB323A4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94701-1718-3D73-3E37-A512C0898209}"/>
              </a:ext>
            </a:extLst>
          </p:cNvPr>
          <p:cNvSpPr txBox="1"/>
          <p:nvPr/>
        </p:nvSpPr>
        <p:spPr>
          <a:xfrm>
            <a:off x="1822450" y="1463675"/>
            <a:ext cx="168402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4400" b="1" dirty="0"/>
              <a:t>3. RIGHT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from the right table and the matched records from the left table.</a:t>
            </a: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42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338</Words>
  <Application>Microsoft Office PowerPoint</Application>
  <PresentationFormat>Custom</PresentationFormat>
  <Paragraphs>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Times New Roman</vt:lpstr>
      <vt:lpstr>Trebuchet MS</vt:lpstr>
      <vt:lpstr>Office Theme</vt:lpstr>
      <vt:lpstr>SQL Part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2025-01-22T12:53:22Z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