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81977-A5EC-E44E-4D5D-5C77BAF598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3AD0D0-63ED-3CC6-F807-6CC3F13F7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6EF4D-1CF2-4BDB-F10C-37FCA090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264C8-0FBC-4948-9189-008FA17C776E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2AEED-7480-F267-C7C8-A6F2B68AE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783D3-70AA-155B-D906-FC4CCC10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5F777-1742-4016-9CE0-A8A05094E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42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0ADE5-A129-0181-FFC5-E8BEFFB07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BA3355-ACC6-7D93-9F7A-A726C29B4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FD498-00CD-01C4-F132-271E43AE7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264C8-0FBC-4948-9189-008FA17C776E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73852-4779-B108-2C7B-179F38E14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7E4FD-9B34-933F-9406-224758843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5F777-1742-4016-9CE0-A8A05094E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441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15DDE3-A3F9-EE0C-A839-027BE4ECA0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2C0FC3-72A9-259C-B99F-B8FE12DDD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18635-0DBE-7379-C5F7-6BD2A3E64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264C8-0FBC-4948-9189-008FA17C776E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D9B10-A77E-C6F7-A5EF-36A8FB512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10556-5DB9-70BC-EFBC-DC1245956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5F777-1742-4016-9CE0-A8A05094E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893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8EA7F-1C42-D903-1CE2-A0D8B733C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64F1C-794E-30B9-AC6C-8B9F682D3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33891-907E-B358-4DBD-1EE6CEA98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264C8-0FBC-4948-9189-008FA17C776E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B4AB1-8F3B-6301-9534-7D5CE3477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99834-0AF3-1AF1-24D2-0EE7C686C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5F777-1742-4016-9CE0-A8A05094E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382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AF3B7-8112-4E17-F7DF-94AF3B20C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4DC88-F079-D9F2-F7A4-A96A31185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0A057-1F41-FAC7-1D99-F6E2D6141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264C8-0FBC-4948-9189-008FA17C776E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4D8AA-8094-4A2A-F5FA-6AD18CBB7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9FD8A-E175-E4E2-6BA2-7D68DB354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5F777-1742-4016-9CE0-A8A05094E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91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C76C2-DA18-5EE0-614B-E1F569EC9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A096B-F364-F99E-96C4-9F870744D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1375D9-4FC7-ADC9-2F6B-5C382AD9E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BE0E0A-5823-DDE8-00A3-6C04255FC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264C8-0FBC-4948-9189-008FA17C776E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3537C-7BD1-6D1F-4DA6-FF115BFD9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A6A6B-8B76-4083-FD3F-78F1BA732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5F777-1742-4016-9CE0-A8A05094E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597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A0608-9F9A-D9BF-F66B-4DE8C7D27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0414A-E5C8-9B51-2B64-4EE10C9A6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C8D7C9-C899-CF7F-2884-33DF7484F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F98A94-AEFB-6C33-5B87-97B53525F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73F6F0-3C62-AD6E-4088-10347C7860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DC17A0-3EC5-D64D-F599-C830E5913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264C8-0FBC-4948-9189-008FA17C776E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AB8871-1BE8-F448-1152-0B318BB6E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305E2D-2A7E-B183-ED22-CC3F7C811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5F777-1742-4016-9CE0-A8A05094E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99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51E64-698C-9529-BF49-A6DCD58A6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24FD01-1CFB-1307-D40B-0742CB40B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264C8-0FBC-4948-9189-008FA17C776E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552AD-26F8-76D5-4543-D166F248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15908E-85A2-6408-5BFF-F05E4820F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5F777-1742-4016-9CE0-A8A05094E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666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837345-667A-5207-ECF3-C6EA89B41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264C8-0FBC-4948-9189-008FA17C776E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2D558F-73CC-325C-EDF7-142285D26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10B15-E644-CF63-FA1B-98D87EA8B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5F777-1742-4016-9CE0-A8A05094E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371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549BA-EBEB-CD50-58F9-6286DEB31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5195D-7AFD-E58A-859A-F3284B529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BFED5C-5B53-E645-4E42-89D0C0C2D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513A1-D2CA-2FEB-85F0-3B3C40FAA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264C8-0FBC-4948-9189-008FA17C776E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08698-5EDB-F082-7E7B-EC0DF896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62525-1946-F444-8CD5-AF88742F4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5F777-1742-4016-9CE0-A8A05094E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538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4981C-FC73-FA1D-AA9B-1D7F2F10A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51A5B5-8321-4168-785D-F2DB479369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9E3F1A-7F76-55C0-AFEA-942ED2BD9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4302C-2A30-C52C-5FB8-7B5B49D90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264C8-0FBC-4948-9189-008FA17C776E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FBF05-6F13-D635-A9C1-3323CD1AD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20D5D-B5B0-A7C5-28D3-ED82C2D9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5F777-1742-4016-9CE0-A8A05094E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220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1C709-B713-6E98-D590-57A185F8F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FB3C9-A509-C086-EC66-3FCC2DCC4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60F32-9E9F-2470-8F63-7833BD9C24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B264C8-0FBC-4948-9189-008FA17C776E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FA649-FE98-0423-3120-E60DA8E2AE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D6C80-6EA5-36D4-E076-79EBEFBE9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D5F777-1742-4016-9CE0-A8A05094E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16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3862298-AF85-4572-BED3-52E573EB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897582-CB19-41B5-9426-8BD7BD008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71106" cy="4631426"/>
          </a:xfrm>
          <a:custGeom>
            <a:avLst/>
            <a:gdLst>
              <a:gd name="connsiteX0" fmla="*/ 0 w 5471106"/>
              <a:gd name="connsiteY0" fmla="*/ 3301451 h 4631426"/>
              <a:gd name="connsiteX1" fmla="*/ 125703 w 5471106"/>
              <a:gd name="connsiteY1" fmla="*/ 3469551 h 4631426"/>
              <a:gd name="connsiteX2" fmla="*/ 584138 w 5471106"/>
              <a:gd name="connsiteY2" fmla="*/ 3917166 h 4631426"/>
              <a:gd name="connsiteX3" fmla="*/ 716463 w 5471106"/>
              <a:gd name="connsiteY3" fmla="*/ 4010064 h 4631426"/>
              <a:gd name="connsiteX4" fmla="*/ 705202 w 5471106"/>
              <a:gd name="connsiteY4" fmla="*/ 4016176 h 4631426"/>
              <a:gd name="connsiteX5" fmla="*/ 671370 w 5471106"/>
              <a:gd name="connsiteY5" fmla="*/ 4044091 h 4631426"/>
              <a:gd name="connsiteX6" fmla="*/ 656526 w 5471106"/>
              <a:gd name="connsiteY6" fmla="*/ 4066106 h 4631426"/>
              <a:gd name="connsiteX7" fmla="*/ 534490 w 5471106"/>
              <a:gd name="connsiteY7" fmla="*/ 3980431 h 4631426"/>
              <a:gd name="connsiteX8" fmla="*/ 63650 w 5471106"/>
              <a:gd name="connsiteY8" fmla="*/ 3520703 h 4631426"/>
              <a:gd name="connsiteX9" fmla="*/ 0 w 5471106"/>
              <a:gd name="connsiteY9" fmla="*/ 3435586 h 4631426"/>
              <a:gd name="connsiteX10" fmla="*/ 4933182 w 5471106"/>
              <a:gd name="connsiteY10" fmla="*/ 0 h 4631426"/>
              <a:gd name="connsiteX11" fmla="*/ 5027180 w 5471106"/>
              <a:gd name="connsiteY11" fmla="*/ 0 h 4631426"/>
              <a:gd name="connsiteX12" fmla="*/ 5102720 w 5471106"/>
              <a:gd name="connsiteY12" fmla="*/ 124342 h 4631426"/>
              <a:gd name="connsiteX13" fmla="*/ 5471106 w 5471106"/>
              <a:gd name="connsiteY13" fmla="*/ 1579210 h 4631426"/>
              <a:gd name="connsiteX14" fmla="*/ 2418889 w 5471106"/>
              <a:gd name="connsiteY14" fmla="*/ 4631426 h 4631426"/>
              <a:gd name="connsiteX15" fmla="*/ 1095627 w 5471106"/>
              <a:gd name="connsiteY15" fmla="*/ 4330445 h 4631426"/>
              <a:gd name="connsiteX16" fmla="*/ 1039194 w 5471106"/>
              <a:gd name="connsiteY16" fmla="*/ 4301325 h 4631426"/>
              <a:gd name="connsiteX17" fmla="*/ 1043650 w 5471106"/>
              <a:gd name="connsiteY17" fmla="*/ 4294717 h 4631426"/>
              <a:gd name="connsiteX18" fmla="*/ 1056970 w 5471106"/>
              <a:gd name="connsiteY18" fmla="*/ 4251806 h 4631426"/>
              <a:gd name="connsiteX19" fmla="*/ 1060016 w 5471106"/>
              <a:gd name="connsiteY19" fmla="*/ 4221593 h 4631426"/>
              <a:gd name="connsiteX20" fmla="*/ 1130491 w 5471106"/>
              <a:gd name="connsiteY20" fmla="*/ 4257958 h 4631426"/>
              <a:gd name="connsiteX21" fmla="*/ 2418889 w 5471106"/>
              <a:gd name="connsiteY21" fmla="*/ 4551009 h 4631426"/>
              <a:gd name="connsiteX22" fmla="*/ 5390689 w 5471106"/>
              <a:gd name="connsiteY22" fmla="*/ 1579210 h 4631426"/>
              <a:gd name="connsiteX23" fmla="*/ 5032009 w 5471106"/>
              <a:gd name="connsiteY23" fmla="*/ 162673 h 4631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471106" h="4631426">
                <a:moveTo>
                  <a:pt x="0" y="3301451"/>
                </a:moveTo>
                <a:lnTo>
                  <a:pt x="125703" y="3469551"/>
                </a:lnTo>
                <a:cubicBezTo>
                  <a:pt x="261971" y="3634670"/>
                  <a:pt x="415728" y="3784820"/>
                  <a:pt x="584138" y="3917166"/>
                </a:cubicBezTo>
                <a:lnTo>
                  <a:pt x="716463" y="4010064"/>
                </a:lnTo>
                <a:lnTo>
                  <a:pt x="705202" y="4016176"/>
                </a:lnTo>
                <a:cubicBezTo>
                  <a:pt x="693040" y="4024393"/>
                  <a:pt x="681712" y="4033748"/>
                  <a:pt x="671370" y="4044091"/>
                </a:cubicBezTo>
                <a:lnTo>
                  <a:pt x="656526" y="4066106"/>
                </a:lnTo>
                <a:lnTo>
                  <a:pt x="534490" y="3980431"/>
                </a:lnTo>
                <a:cubicBezTo>
                  <a:pt x="361523" y="3844503"/>
                  <a:pt x="203605" y="3690290"/>
                  <a:pt x="63650" y="3520703"/>
                </a:cubicBezTo>
                <a:lnTo>
                  <a:pt x="0" y="3435586"/>
                </a:lnTo>
                <a:close/>
                <a:moveTo>
                  <a:pt x="4933182" y="0"/>
                </a:moveTo>
                <a:lnTo>
                  <a:pt x="5027180" y="0"/>
                </a:lnTo>
                <a:lnTo>
                  <a:pt x="5102720" y="124342"/>
                </a:lnTo>
                <a:cubicBezTo>
                  <a:pt x="5337656" y="556821"/>
                  <a:pt x="5471106" y="1052431"/>
                  <a:pt x="5471106" y="1579210"/>
                </a:cubicBezTo>
                <a:cubicBezTo>
                  <a:pt x="5471106" y="3264903"/>
                  <a:pt x="4104582" y="4631426"/>
                  <a:pt x="2418889" y="4631426"/>
                </a:cubicBezTo>
                <a:cubicBezTo>
                  <a:pt x="1944788" y="4631426"/>
                  <a:pt x="1495934" y="4523332"/>
                  <a:pt x="1095627" y="4330445"/>
                </a:cubicBezTo>
                <a:lnTo>
                  <a:pt x="1039194" y="4301325"/>
                </a:lnTo>
                <a:lnTo>
                  <a:pt x="1043650" y="4294717"/>
                </a:lnTo>
                <a:cubicBezTo>
                  <a:pt x="1049433" y="4281042"/>
                  <a:pt x="1053925" y="4266687"/>
                  <a:pt x="1056970" y="4251806"/>
                </a:cubicBezTo>
                <a:lnTo>
                  <a:pt x="1060016" y="4221593"/>
                </a:lnTo>
                <a:lnTo>
                  <a:pt x="1130491" y="4257958"/>
                </a:lnTo>
                <a:cubicBezTo>
                  <a:pt x="1520251" y="4445763"/>
                  <a:pt x="1957279" y="4551009"/>
                  <a:pt x="2418889" y="4551009"/>
                </a:cubicBezTo>
                <a:cubicBezTo>
                  <a:pt x="4060169" y="4551009"/>
                  <a:pt x="5390689" y="3220490"/>
                  <a:pt x="5390689" y="1579210"/>
                </a:cubicBezTo>
                <a:cubicBezTo>
                  <a:pt x="5390689" y="1066310"/>
                  <a:pt x="5260755" y="583758"/>
                  <a:pt x="5032009" y="16267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E7066FC-B004-4B5A-B02B-599B51EF3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0" y="515619"/>
            <a:ext cx="365760" cy="365760"/>
          </a:xfrm>
          <a:prstGeom prst="ellipse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3BB49CD-AF5D-5354-7DA1-19871760AC7C}"/>
              </a:ext>
            </a:extLst>
          </p:cNvPr>
          <p:cNvGrpSpPr/>
          <p:nvPr/>
        </p:nvGrpSpPr>
        <p:grpSpPr>
          <a:xfrm>
            <a:off x="729343" y="84998"/>
            <a:ext cx="11290239" cy="6659437"/>
            <a:chOff x="729343" y="84998"/>
            <a:chExt cx="11290239" cy="6659437"/>
          </a:xfrm>
        </p:grpSpPr>
        <p:pic>
          <p:nvPicPr>
            <p:cNvPr id="11" name="Picture 10" descr="A group of colorful squares with text&#10;&#10;Description automatically generated">
              <a:extLst>
                <a:ext uri="{FF2B5EF4-FFF2-40B4-BE49-F238E27FC236}">
                  <a16:creationId xmlns:a16="http://schemas.microsoft.com/office/drawing/2014/main" id="{D8D5C0DA-E1AA-B4E0-7E30-F7D8001E16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159"/>
            <a:stretch/>
          </p:blipFill>
          <p:spPr>
            <a:xfrm>
              <a:off x="929048" y="351270"/>
              <a:ext cx="10898449" cy="6279600"/>
            </a:xfrm>
            <a:prstGeom prst="rect">
              <a:avLst/>
            </a:prstGeom>
          </p:spPr>
        </p:pic>
        <p:sp>
          <p:nvSpPr>
            <p:cNvPr id="9" name="Double Wave 8">
              <a:extLst>
                <a:ext uri="{FF2B5EF4-FFF2-40B4-BE49-F238E27FC236}">
                  <a16:creationId xmlns:a16="http://schemas.microsoft.com/office/drawing/2014/main" id="{84ADA18E-D2B9-5D39-9F4B-C049C7FD9A6C}"/>
                </a:ext>
              </a:extLst>
            </p:cNvPr>
            <p:cNvSpPr/>
            <p:nvPr/>
          </p:nvSpPr>
          <p:spPr>
            <a:xfrm>
              <a:off x="729343" y="84998"/>
              <a:ext cx="2220666" cy="931955"/>
            </a:xfrm>
            <a:prstGeom prst="doubleWav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94944">
                <a:spcAft>
                  <a:spcPts val="600"/>
                </a:spcAft>
              </a:pPr>
              <a:r>
                <a:rPr lang="en-IN" kern="1200" dirty="0">
                  <a:solidFill>
                    <a:schemeClr val="lt1"/>
                  </a:solidFill>
                  <a:latin typeface="Bodoni MT Black" panose="02070A03080606020203" pitchFamily="18" charset="0"/>
                </a:rPr>
                <a:t>User Persona #1</a:t>
              </a:r>
              <a:endParaRPr lang="en-IN" sz="2800" dirty="0">
                <a:latin typeface="Bodoni MT Black" panose="02070A03080606020203" pitchFamily="18" charset="0"/>
              </a:endParaRPr>
            </a:p>
          </p:txBody>
        </p:sp>
        <p:sp>
          <p:nvSpPr>
            <p:cNvPr id="14" name="Partial Circle 13">
              <a:extLst>
                <a:ext uri="{FF2B5EF4-FFF2-40B4-BE49-F238E27FC236}">
                  <a16:creationId xmlns:a16="http://schemas.microsoft.com/office/drawing/2014/main" id="{0D37F1D5-06FC-0DA9-4D82-BF9C7C76D6A4}"/>
                </a:ext>
              </a:extLst>
            </p:cNvPr>
            <p:cNvSpPr/>
            <p:nvPr/>
          </p:nvSpPr>
          <p:spPr>
            <a:xfrm rot="16200000">
              <a:off x="11288062" y="6012915"/>
              <a:ext cx="731520" cy="731520"/>
            </a:xfrm>
            <a:prstGeom prst="pi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5" name="Partial Circle 14">
              <a:extLst>
                <a:ext uri="{FF2B5EF4-FFF2-40B4-BE49-F238E27FC236}">
                  <a16:creationId xmlns:a16="http://schemas.microsoft.com/office/drawing/2014/main" id="{807D15A4-42FD-58EF-59F5-D0994F5222A8}"/>
                </a:ext>
              </a:extLst>
            </p:cNvPr>
            <p:cNvSpPr/>
            <p:nvPr/>
          </p:nvSpPr>
          <p:spPr>
            <a:xfrm rot="16200000">
              <a:off x="11372995" y="6104354"/>
              <a:ext cx="548640" cy="548640"/>
            </a:xfrm>
            <a:prstGeom prst="pi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0022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725898-CB14-8638-5E39-74BABD501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D38E820-639B-1688-519E-811EFDFBF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8E2ABC2-D7AC-AB49-AB42-4EAB04F36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71106" cy="4631426"/>
          </a:xfrm>
          <a:custGeom>
            <a:avLst/>
            <a:gdLst>
              <a:gd name="connsiteX0" fmla="*/ 0 w 5471106"/>
              <a:gd name="connsiteY0" fmla="*/ 3301451 h 4631426"/>
              <a:gd name="connsiteX1" fmla="*/ 125703 w 5471106"/>
              <a:gd name="connsiteY1" fmla="*/ 3469551 h 4631426"/>
              <a:gd name="connsiteX2" fmla="*/ 584138 w 5471106"/>
              <a:gd name="connsiteY2" fmla="*/ 3917166 h 4631426"/>
              <a:gd name="connsiteX3" fmla="*/ 716463 w 5471106"/>
              <a:gd name="connsiteY3" fmla="*/ 4010064 h 4631426"/>
              <a:gd name="connsiteX4" fmla="*/ 705202 w 5471106"/>
              <a:gd name="connsiteY4" fmla="*/ 4016176 h 4631426"/>
              <a:gd name="connsiteX5" fmla="*/ 671370 w 5471106"/>
              <a:gd name="connsiteY5" fmla="*/ 4044091 h 4631426"/>
              <a:gd name="connsiteX6" fmla="*/ 656526 w 5471106"/>
              <a:gd name="connsiteY6" fmla="*/ 4066106 h 4631426"/>
              <a:gd name="connsiteX7" fmla="*/ 534490 w 5471106"/>
              <a:gd name="connsiteY7" fmla="*/ 3980431 h 4631426"/>
              <a:gd name="connsiteX8" fmla="*/ 63650 w 5471106"/>
              <a:gd name="connsiteY8" fmla="*/ 3520703 h 4631426"/>
              <a:gd name="connsiteX9" fmla="*/ 0 w 5471106"/>
              <a:gd name="connsiteY9" fmla="*/ 3435586 h 4631426"/>
              <a:gd name="connsiteX10" fmla="*/ 4933182 w 5471106"/>
              <a:gd name="connsiteY10" fmla="*/ 0 h 4631426"/>
              <a:gd name="connsiteX11" fmla="*/ 5027180 w 5471106"/>
              <a:gd name="connsiteY11" fmla="*/ 0 h 4631426"/>
              <a:gd name="connsiteX12" fmla="*/ 5102720 w 5471106"/>
              <a:gd name="connsiteY12" fmla="*/ 124342 h 4631426"/>
              <a:gd name="connsiteX13" fmla="*/ 5471106 w 5471106"/>
              <a:gd name="connsiteY13" fmla="*/ 1579210 h 4631426"/>
              <a:gd name="connsiteX14" fmla="*/ 2418889 w 5471106"/>
              <a:gd name="connsiteY14" fmla="*/ 4631426 h 4631426"/>
              <a:gd name="connsiteX15" fmla="*/ 1095627 w 5471106"/>
              <a:gd name="connsiteY15" fmla="*/ 4330445 h 4631426"/>
              <a:gd name="connsiteX16" fmla="*/ 1039194 w 5471106"/>
              <a:gd name="connsiteY16" fmla="*/ 4301325 h 4631426"/>
              <a:gd name="connsiteX17" fmla="*/ 1043650 w 5471106"/>
              <a:gd name="connsiteY17" fmla="*/ 4294717 h 4631426"/>
              <a:gd name="connsiteX18" fmla="*/ 1056970 w 5471106"/>
              <a:gd name="connsiteY18" fmla="*/ 4251806 h 4631426"/>
              <a:gd name="connsiteX19" fmla="*/ 1060016 w 5471106"/>
              <a:gd name="connsiteY19" fmla="*/ 4221593 h 4631426"/>
              <a:gd name="connsiteX20" fmla="*/ 1130491 w 5471106"/>
              <a:gd name="connsiteY20" fmla="*/ 4257958 h 4631426"/>
              <a:gd name="connsiteX21" fmla="*/ 2418889 w 5471106"/>
              <a:gd name="connsiteY21" fmla="*/ 4551009 h 4631426"/>
              <a:gd name="connsiteX22" fmla="*/ 5390689 w 5471106"/>
              <a:gd name="connsiteY22" fmla="*/ 1579210 h 4631426"/>
              <a:gd name="connsiteX23" fmla="*/ 5032009 w 5471106"/>
              <a:gd name="connsiteY23" fmla="*/ 162673 h 4631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471106" h="4631426">
                <a:moveTo>
                  <a:pt x="0" y="3301451"/>
                </a:moveTo>
                <a:lnTo>
                  <a:pt x="125703" y="3469551"/>
                </a:lnTo>
                <a:cubicBezTo>
                  <a:pt x="261971" y="3634670"/>
                  <a:pt x="415728" y="3784820"/>
                  <a:pt x="584138" y="3917166"/>
                </a:cubicBezTo>
                <a:lnTo>
                  <a:pt x="716463" y="4010064"/>
                </a:lnTo>
                <a:lnTo>
                  <a:pt x="705202" y="4016176"/>
                </a:lnTo>
                <a:cubicBezTo>
                  <a:pt x="693040" y="4024393"/>
                  <a:pt x="681712" y="4033748"/>
                  <a:pt x="671370" y="4044091"/>
                </a:cubicBezTo>
                <a:lnTo>
                  <a:pt x="656526" y="4066106"/>
                </a:lnTo>
                <a:lnTo>
                  <a:pt x="534490" y="3980431"/>
                </a:lnTo>
                <a:cubicBezTo>
                  <a:pt x="361523" y="3844503"/>
                  <a:pt x="203605" y="3690290"/>
                  <a:pt x="63650" y="3520703"/>
                </a:cubicBezTo>
                <a:lnTo>
                  <a:pt x="0" y="3435586"/>
                </a:lnTo>
                <a:close/>
                <a:moveTo>
                  <a:pt x="4933182" y="0"/>
                </a:moveTo>
                <a:lnTo>
                  <a:pt x="5027180" y="0"/>
                </a:lnTo>
                <a:lnTo>
                  <a:pt x="5102720" y="124342"/>
                </a:lnTo>
                <a:cubicBezTo>
                  <a:pt x="5337656" y="556821"/>
                  <a:pt x="5471106" y="1052431"/>
                  <a:pt x="5471106" y="1579210"/>
                </a:cubicBezTo>
                <a:cubicBezTo>
                  <a:pt x="5471106" y="3264903"/>
                  <a:pt x="4104582" y="4631426"/>
                  <a:pt x="2418889" y="4631426"/>
                </a:cubicBezTo>
                <a:cubicBezTo>
                  <a:pt x="1944788" y="4631426"/>
                  <a:pt x="1495934" y="4523332"/>
                  <a:pt x="1095627" y="4330445"/>
                </a:cubicBezTo>
                <a:lnTo>
                  <a:pt x="1039194" y="4301325"/>
                </a:lnTo>
                <a:lnTo>
                  <a:pt x="1043650" y="4294717"/>
                </a:lnTo>
                <a:cubicBezTo>
                  <a:pt x="1049433" y="4281042"/>
                  <a:pt x="1053925" y="4266687"/>
                  <a:pt x="1056970" y="4251806"/>
                </a:cubicBezTo>
                <a:lnTo>
                  <a:pt x="1060016" y="4221593"/>
                </a:lnTo>
                <a:lnTo>
                  <a:pt x="1130491" y="4257958"/>
                </a:lnTo>
                <a:cubicBezTo>
                  <a:pt x="1520251" y="4445763"/>
                  <a:pt x="1957279" y="4551009"/>
                  <a:pt x="2418889" y="4551009"/>
                </a:cubicBezTo>
                <a:cubicBezTo>
                  <a:pt x="4060169" y="4551009"/>
                  <a:pt x="5390689" y="3220490"/>
                  <a:pt x="5390689" y="1579210"/>
                </a:cubicBezTo>
                <a:cubicBezTo>
                  <a:pt x="5390689" y="1066310"/>
                  <a:pt x="5260755" y="583758"/>
                  <a:pt x="5032009" y="16267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42D048E-1366-F8EE-9741-0FA81B4F4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0" y="515619"/>
            <a:ext cx="365760" cy="365760"/>
          </a:xfrm>
          <a:prstGeom prst="ellipse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0EE6855-DC9E-91A5-3998-6B5DED84A7D6}"/>
              </a:ext>
            </a:extLst>
          </p:cNvPr>
          <p:cNvGrpSpPr/>
          <p:nvPr/>
        </p:nvGrpSpPr>
        <p:grpSpPr>
          <a:xfrm>
            <a:off x="729343" y="84998"/>
            <a:ext cx="11290239" cy="6659437"/>
            <a:chOff x="729343" y="84998"/>
            <a:chExt cx="11290239" cy="665943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D8AE0B4-FDB7-E206-6ED1-C4F89010FF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61" b="-738"/>
            <a:stretch/>
          </p:blipFill>
          <p:spPr>
            <a:xfrm>
              <a:off x="929048" y="335658"/>
              <a:ext cx="10898449" cy="6400800"/>
            </a:xfrm>
            <a:prstGeom prst="rect">
              <a:avLst/>
            </a:prstGeom>
          </p:spPr>
        </p:pic>
        <p:sp>
          <p:nvSpPr>
            <p:cNvPr id="9" name="Double Wave 8">
              <a:extLst>
                <a:ext uri="{FF2B5EF4-FFF2-40B4-BE49-F238E27FC236}">
                  <a16:creationId xmlns:a16="http://schemas.microsoft.com/office/drawing/2014/main" id="{CA1E536D-53D7-8EF2-E685-F78D6D510657}"/>
                </a:ext>
              </a:extLst>
            </p:cNvPr>
            <p:cNvSpPr/>
            <p:nvPr/>
          </p:nvSpPr>
          <p:spPr>
            <a:xfrm>
              <a:off x="729343" y="84998"/>
              <a:ext cx="2220666" cy="931955"/>
            </a:xfrm>
            <a:prstGeom prst="doubleWav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94944">
                <a:spcAft>
                  <a:spcPts val="600"/>
                </a:spcAft>
              </a:pPr>
              <a:r>
                <a:rPr lang="en-IN" kern="1200" dirty="0">
                  <a:solidFill>
                    <a:schemeClr val="tx1"/>
                  </a:solidFill>
                  <a:latin typeface="Bodoni MT Black" panose="02070A03080606020203" pitchFamily="18" charset="0"/>
                </a:rPr>
                <a:t>User Persona #2</a:t>
              </a:r>
              <a:endParaRPr lang="en-IN" sz="2800" dirty="0">
                <a:solidFill>
                  <a:schemeClr val="tx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14" name="Partial Circle 13">
              <a:extLst>
                <a:ext uri="{FF2B5EF4-FFF2-40B4-BE49-F238E27FC236}">
                  <a16:creationId xmlns:a16="http://schemas.microsoft.com/office/drawing/2014/main" id="{0B6187C0-AE12-10DC-5CF1-A56735F1E49E}"/>
                </a:ext>
              </a:extLst>
            </p:cNvPr>
            <p:cNvSpPr/>
            <p:nvPr/>
          </p:nvSpPr>
          <p:spPr>
            <a:xfrm rot="16200000">
              <a:off x="11288062" y="6012915"/>
              <a:ext cx="731520" cy="731520"/>
            </a:xfrm>
            <a:prstGeom prst="pi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5" name="Partial Circle 14">
              <a:extLst>
                <a:ext uri="{FF2B5EF4-FFF2-40B4-BE49-F238E27FC236}">
                  <a16:creationId xmlns:a16="http://schemas.microsoft.com/office/drawing/2014/main" id="{43A0F857-045D-B5CE-68E0-13E86753EFC5}"/>
                </a:ext>
              </a:extLst>
            </p:cNvPr>
            <p:cNvSpPr/>
            <p:nvPr/>
          </p:nvSpPr>
          <p:spPr>
            <a:xfrm rot="16200000">
              <a:off x="11372995" y="6104354"/>
              <a:ext cx="548640" cy="548640"/>
            </a:xfrm>
            <a:prstGeom prst="pi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5889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5FA25A-8618-5CA2-361A-39FE26961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A9D35D6-B7B1-4472-B45B-976CFB5FE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D606DEC-26F3-99C1-C4C5-A66A1919B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71106" cy="4631426"/>
          </a:xfrm>
          <a:custGeom>
            <a:avLst/>
            <a:gdLst>
              <a:gd name="connsiteX0" fmla="*/ 0 w 5471106"/>
              <a:gd name="connsiteY0" fmla="*/ 3301451 h 4631426"/>
              <a:gd name="connsiteX1" fmla="*/ 125703 w 5471106"/>
              <a:gd name="connsiteY1" fmla="*/ 3469551 h 4631426"/>
              <a:gd name="connsiteX2" fmla="*/ 584138 w 5471106"/>
              <a:gd name="connsiteY2" fmla="*/ 3917166 h 4631426"/>
              <a:gd name="connsiteX3" fmla="*/ 716463 w 5471106"/>
              <a:gd name="connsiteY3" fmla="*/ 4010064 h 4631426"/>
              <a:gd name="connsiteX4" fmla="*/ 705202 w 5471106"/>
              <a:gd name="connsiteY4" fmla="*/ 4016176 h 4631426"/>
              <a:gd name="connsiteX5" fmla="*/ 671370 w 5471106"/>
              <a:gd name="connsiteY5" fmla="*/ 4044091 h 4631426"/>
              <a:gd name="connsiteX6" fmla="*/ 656526 w 5471106"/>
              <a:gd name="connsiteY6" fmla="*/ 4066106 h 4631426"/>
              <a:gd name="connsiteX7" fmla="*/ 534490 w 5471106"/>
              <a:gd name="connsiteY7" fmla="*/ 3980431 h 4631426"/>
              <a:gd name="connsiteX8" fmla="*/ 63650 w 5471106"/>
              <a:gd name="connsiteY8" fmla="*/ 3520703 h 4631426"/>
              <a:gd name="connsiteX9" fmla="*/ 0 w 5471106"/>
              <a:gd name="connsiteY9" fmla="*/ 3435586 h 4631426"/>
              <a:gd name="connsiteX10" fmla="*/ 4933182 w 5471106"/>
              <a:gd name="connsiteY10" fmla="*/ 0 h 4631426"/>
              <a:gd name="connsiteX11" fmla="*/ 5027180 w 5471106"/>
              <a:gd name="connsiteY11" fmla="*/ 0 h 4631426"/>
              <a:gd name="connsiteX12" fmla="*/ 5102720 w 5471106"/>
              <a:gd name="connsiteY12" fmla="*/ 124342 h 4631426"/>
              <a:gd name="connsiteX13" fmla="*/ 5471106 w 5471106"/>
              <a:gd name="connsiteY13" fmla="*/ 1579210 h 4631426"/>
              <a:gd name="connsiteX14" fmla="*/ 2418889 w 5471106"/>
              <a:gd name="connsiteY14" fmla="*/ 4631426 h 4631426"/>
              <a:gd name="connsiteX15" fmla="*/ 1095627 w 5471106"/>
              <a:gd name="connsiteY15" fmla="*/ 4330445 h 4631426"/>
              <a:gd name="connsiteX16" fmla="*/ 1039194 w 5471106"/>
              <a:gd name="connsiteY16" fmla="*/ 4301325 h 4631426"/>
              <a:gd name="connsiteX17" fmla="*/ 1043650 w 5471106"/>
              <a:gd name="connsiteY17" fmla="*/ 4294717 h 4631426"/>
              <a:gd name="connsiteX18" fmla="*/ 1056970 w 5471106"/>
              <a:gd name="connsiteY18" fmla="*/ 4251806 h 4631426"/>
              <a:gd name="connsiteX19" fmla="*/ 1060016 w 5471106"/>
              <a:gd name="connsiteY19" fmla="*/ 4221593 h 4631426"/>
              <a:gd name="connsiteX20" fmla="*/ 1130491 w 5471106"/>
              <a:gd name="connsiteY20" fmla="*/ 4257958 h 4631426"/>
              <a:gd name="connsiteX21" fmla="*/ 2418889 w 5471106"/>
              <a:gd name="connsiteY21" fmla="*/ 4551009 h 4631426"/>
              <a:gd name="connsiteX22" fmla="*/ 5390689 w 5471106"/>
              <a:gd name="connsiteY22" fmla="*/ 1579210 h 4631426"/>
              <a:gd name="connsiteX23" fmla="*/ 5032009 w 5471106"/>
              <a:gd name="connsiteY23" fmla="*/ 162673 h 4631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471106" h="4631426">
                <a:moveTo>
                  <a:pt x="0" y="3301451"/>
                </a:moveTo>
                <a:lnTo>
                  <a:pt x="125703" y="3469551"/>
                </a:lnTo>
                <a:cubicBezTo>
                  <a:pt x="261971" y="3634670"/>
                  <a:pt x="415728" y="3784820"/>
                  <a:pt x="584138" y="3917166"/>
                </a:cubicBezTo>
                <a:lnTo>
                  <a:pt x="716463" y="4010064"/>
                </a:lnTo>
                <a:lnTo>
                  <a:pt x="705202" y="4016176"/>
                </a:lnTo>
                <a:cubicBezTo>
                  <a:pt x="693040" y="4024393"/>
                  <a:pt x="681712" y="4033748"/>
                  <a:pt x="671370" y="4044091"/>
                </a:cubicBezTo>
                <a:lnTo>
                  <a:pt x="656526" y="4066106"/>
                </a:lnTo>
                <a:lnTo>
                  <a:pt x="534490" y="3980431"/>
                </a:lnTo>
                <a:cubicBezTo>
                  <a:pt x="361523" y="3844503"/>
                  <a:pt x="203605" y="3690290"/>
                  <a:pt x="63650" y="3520703"/>
                </a:cubicBezTo>
                <a:lnTo>
                  <a:pt x="0" y="3435586"/>
                </a:lnTo>
                <a:close/>
                <a:moveTo>
                  <a:pt x="4933182" y="0"/>
                </a:moveTo>
                <a:lnTo>
                  <a:pt x="5027180" y="0"/>
                </a:lnTo>
                <a:lnTo>
                  <a:pt x="5102720" y="124342"/>
                </a:lnTo>
                <a:cubicBezTo>
                  <a:pt x="5337656" y="556821"/>
                  <a:pt x="5471106" y="1052431"/>
                  <a:pt x="5471106" y="1579210"/>
                </a:cubicBezTo>
                <a:cubicBezTo>
                  <a:pt x="5471106" y="3264903"/>
                  <a:pt x="4104582" y="4631426"/>
                  <a:pt x="2418889" y="4631426"/>
                </a:cubicBezTo>
                <a:cubicBezTo>
                  <a:pt x="1944788" y="4631426"/>
                  <a:pt x="1495934" y="4523332"/>
                  <a:pt x="1095627" y="4330445"/>
                </a:cubicBezTo>
                <a:lnTo>
                  <a:pt x="1039194" y="4301325"/>
                </a:lnTo>
                <a:lnTo>
                  <a:pt x="1043650" y="4294717"/>
                </a:lnTo>
                <a:cubicBezTo>
                  <a:pt x="1049433" y="4281042"/>
                  <a:pt x="1053925" y="4266687"/>
                  <a:pt x="1056970" y="4251806"/>
                </a:cubicBezTo>
                <a:lnTo>
                  <a:pt x="1060016" y="4221593"/>
                </a:lnTo>
                <a:lnTo>
                  <a:pt x="1130491" y="4257958"/>
                </a:lnTo>
                <a:cubicBezTo>
                  <a:pt x="1520251" y="4445763"/>
                  <a:pt x="1957279" y="4551009"/>
                  <a:pt x="2418889" y="4551009"/>
                </a:cubicBezTo>
                <a:cubicBezTo>
                  <a:pt x="4060169" y="4551009"/>
                  <a:pt x="5390689" y="3220490"/>
                  <a:pt x="5390689" y="1579210"/>
                </a:cubicBezTo>
                <a:cubicBezTo>
                  <a:pt x="5390689" y="1066310"/>
                  <a:pt x="5260755" y="583758"/>
                  <a:pt x="5032009" y="16267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661080C-34ED-BB8C-76F6-3AA552EB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0" y="515619"/>
            <a:ext cx="365760" cy="365760"/>
          </a:xfrm>
          <a:prstGeom prst="ellipse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2F47DE2-7CDD-C6FA-9D00-84BDED55CF1C}"/>
              </a:ext>
            </a:extLst>
          </p:cNvPr>
          <p:cNvGrpSpPr/>
          <p:nvPr/>
        </p:nvGrpSpPr>
        <p:grpSpPr>
          <a:xfrm>
            <a:off x="729343" y="84998"/>
            <a:ext cx="11290239" cy="6659437"/>
            <a:chOff x="729343" y="84998"/>
            <a:chExt cx="11290239" cy="665943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7C37BD6-2F60-D926-A320-E83D07678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" t="9877" r="-106" b="67"/>
            <a:stretch/>
          </p:blipFill>
          <p:spPr>
            <a:xfrm>
              <a:off x="929048" y="369583"/>
              <a:ext cx="10898449" cy="6279600"/>
            </a:xfrm>
            <a:prstGeom prst="rect">
              <a:avLst/>
            </a:prstGeom>
          </p:spPr>
        </p:pic>
        <p:sp>
          <p:nvSpPr>
            <p:cNvPr id="9" name="Double Wave 8">
              <a:extLst>
                <a:ext uri="{FF2B5EF4-FFF2-40B4-BE49-F238E27FC236}">
                  <a16:creationId xmlns:a16="http://schemas.microsoft.com/office/drawing/2014/main" id="{131C0172-5FEF-F51D-AF64-A99B65F49B48}"/>
                </a:ext>
              </a:extLst>
            </p:cNvPr>
            <p:cNvSpPr/>
            <p:nvPr/>
          </p:nvSpPr>
          <p:spPr>
            <a:xfrm>
              <a:off x="729343" y="84998"/>
              <a:ext cx="2220666" cy="931955"/>
            </a:xfrm>
            <a:prstGeom prst="doubleWav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94944">
                <a:spcAft>
                  <a:spcPts val="600"/>
                </a:spcAft>
              </a:pPr>
              <a:r>
                <a:rPr lang="en-IN" kern="1200" dirty="0">
                  <a:solidFill>
                    <a:schemeClr val="lt1"/>
                  </a:solidFill>
                  <a:latin typeface="Bodoni MT Black" panose="02070A03080606020203" pitchFamily="18" charset="0"/>
                </a:rPr>
                <a:t>User Persona #3</a:t>
              </a:r>
              <a:endParaRPr lang="en-IN" sz="2800" dirty="0">
                <a:latin typeface="Bodoni MT Black" panose="02070A03080606020203" pitchFamily="18" charset="0"/>
              </a:endParaRPr>
            </a:p>
          </p:txBody>
        </p:sp>
        <p:sp>
          <p:nvSpPr>
            <p:cNvPr id="14" name="Partial Circle 13">
              <a:extLst>
                <a:ext uri="{FF2B5EF4-FFF2-40B4-BE49-F238E27FC236}">
                  <a16:creationId xmlns:a16="http://schemas.microsoft.com/office/drawing/2014/main" id="{BFBB4273-C835-4DF0-2606-292522B7D171}"/>
                </a:ext>
              </a:extLst>
            </p:cNvPr>
            <p:cNvSpPr/>
            <p:nvPr/>
          </p:nvSpPr>
          <p:spPr>
            <a:xfrm rot="16200000">
              <a:off x="11288062" y="6012915"/>
              <a:ext cx="731520" cy="731520"/>
            </a:xfrm>
            <a:prstGeom prst="pi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5" name="Partial Circle 14">
              <a:extLst>
                <a:ext uri="{FF2B5EF4-FFF2-40B4-BE49-F238E27FC236}">
                  <a16:creationId xmlns:a16="http://schemas.microsoft.com/office/drawing/2014/main" id="{10C5B0EE-0FE5-B1B7-786A-99406F75AA74}"/>
                </a:ext>
              </a:extLst>
            </p:cNvPr>
            <p:cNvSpPr/>
            <p:nvPr/>
          </p:nvSpPr>
          <p:spPr>
            <a:xfrm rot="16200000">
              <a:off x="11372995" y="6104354"/>
              <a:ext cx="548640" cy="548640"/>
            </a:xfrm>
            <a:prstGeom prst="pi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9388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12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Bodoni MT Black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Srivastava, Sakshi</dc:creator>
  <cp:lastModifiedBy>Srivastava, Sakshi</cp:lastModifiedBy>
  <cp:revision>1</cp:revision>
  <dcterms:created xsi:type="dcterms:W3CDTF">2025-01-05T20:57:19Z</dcterms:created>
  <dcterms:modified xsi:type="dcterms:W3CDTF">2025-01-05T21:34:34Z</dcterms:modified>
</cp:coreProperties>
</file>