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712A-73E2-4919-A306-67EE72986BD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B3D2-6EB0-4A7F-AE63-69A66B5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25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95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0"/>
            <a:ext cx="90608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52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sl2comp7</dc:creator>
  <cp:lastModifiedBy>sl2comp7</cp:lastModifiedBy>
  <cp:revision>2</cp:revision>
  <dcterms:created xsi:type="dcterms:W3CDTF">2014-08-12T05:26:21Z</dcterms:created>
  <dcterms:modified xsi:type="dcterms:W3CDTF">2014-08-12T05:32:52Z</dcterms:modified>
</cp:coreProperties>
</file>