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71" r:id="rId2"/>
    <p:sldId id="260" r:id="rId3"/>
    <p:sldId id="273" r:id="rId4"/>
    <p:sldId id="261" r:id="rId5"/>
    <p:sldId id="262" r:id="rId6"/>
    <p:sldId id="263" r:id="rId7"/>
    <p:sldId id="264" r:id="rId8"/>
    <p:sldId id="274" r:id="rId9"/>
    <p:sldId id="265" r:id="rId10"/>
    <p:sldId id="276" r:id="rId11"/>
    <p:sldId id="269" r:id="rId12"/>
    <p:sldId id="272"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94660"/>
  </p:normalViewPr>
  <p:slideViewPr>
    <p:cSldViewPr>
      <p:cViewPr varScale="1">
        <p:scale>
          <a:sx n="82" d="100"/>
          <a:sy n="82" d="100"/>
        </p:scale>
        <p:origin x="114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B63AB-B12A-4A44-9567-806C00E45CF3}" type="doc">
      <dgm:prSet loTypeId="urn:microsoft.com/office/officeart/2005/8/layout/hierarchy1" loCatId="hierarchy" qsTypeId="urn:microsoft.com/office/officeart/2005/8/quickstyle/3d2" qsCatId="3D" csTypeId="urn:microsoft.com/office/officeart/2005/8/colors/colorful3" csCatId="colorful" phldr="1"/>
      <dgm:spPr/>
      <dgm:t>
        <a:bodyPr/>
        <a:lstStyle/>
        <a:p>
          <a:endParaRPr lang="en-IN"/>
        </a:p>
      </dgm:t>
    </dgm:pt>
    <dgm:pt modelId="{A55B270C-997B-43CD-92AA-67402E412DA2}">
      <dgm:prSet phldrT="[Text]"/>
      <dgm:spPr/>
      <dgm:t>
        <a:bodyPr/>
        <a:lstStyle/>
        <a:p>
          <a:r>
            <a:rPr lang="en-IN" dirty="0"/>
            <a:t>Main Page</a:t>
          </a:r>
        </a:p>
      </dgm:t>
    </dgm:pt>
    <dgm:pt modelId="{C00CD575-48CA-4161-963A-B0391F76676A}" type="parTrans" cxnId="{65DFB070-3DC7-46AB-AF2B-A02F685C4ADC}">
      <dgm:prSet/>
      <dgm:spPr/>
      <dgm:t>
        <a:bodyPr/>
        <a:lstStyle/>
        <a:p>
          <a:endParaRPr lang="en-IN"/>
        </a:p>
      </dgm:t>
    </dgm:pt>
    <dgm:pt modelId="{C9156D90-59BF-46FF-AF46-8D6F9E8709FC}" type="sibTrans" cxnId="{65DFB070-3DC7-46AB-AF2B-A02F685C4ADC}">
      <dgm:prSet/>
      <dgm:spPr/>
      <dgm:t>
        <a:bodyPr/>
        <a:lstStyle/>
        <a:p>
          <a:endParaRPr lang="en-IN"/>
        </a:p>
      </dgm:t>
    </dgm:pt>
    <dgm:pt modelId="{2EE6BECC-C508-4B6D-A901-9EB8B37CC700}">
      <dgm:prSet phldrT="[Text]"/>
      <dgm:spPr/>
      <dgm:t>
        <a:bodyPr/>
        <a:lstStyle/>
        <a:p>
          <a:r>
            <a:rPr lang="en-IN" dirty="0"/>
            <a:t>Select Algorithm</a:t>
          </a:r>
        </a:p>
      </dgm:t>
    </dgm:pt>
    <dgm:pt modelId="{8BBCAEFA-E9C4-4964-AB62-D51B9C3366AF}" type="parTrans" cxnId="{D3E46A11-D295-4154-8604-C2F33AE0E7EB}">
      <dgm:prSet/>
      <dgm:spPr/>
      <dgm:t>
        <a:bodyPr/>
        <a:lstStyle/>
        <a:p>
          <a:endParaRPr lang="en-IN"/>
        </a:p>
      </dgm:t>
    </dgm:pt>
    <dgm:pt modelId="{25C4C46D-8509-41AF-B3B8-DEA93C94AFC1}" type="sibTrans" cxnId="{D3E46A11-D295-4154-8604-C2F33AE0E7EB}">
      <dgm:prSet/>
      <dgm:spPr/>
      <dgm:t>
        <a:bodyPr/>
        <a:lstStyle/>
        <a:p>
          <a:endParaRPr lang="en-IN"/>
        </a:p>
      </dgm:t>
    </dgm:pt>
    <dgm:pt modelId="{B27E0B55-ADD8-4B06-84D1-5E8CB9945173}">
      <dgm:prSet phldrT="[Text]"/>
      <dgm:spPr/>
      <dgm:t>
        <a:bodyPr/>
        <a:lstStyle/>
        <a:p>
          <a:r>
            <a:rPr lang="en-IN" dirty="0"/>
            <a:t>Select Image</a:t>
          </a:r>
        </a:p>
      </dgm:t>
    </dgm:pt>
    <dgm:pt modelId="{57E89E19-11A4-4875-8AD7-ED8F00B5896E}" type="parTrans" cxnId="{B0541F16-2A51-4CC9-AEA4-A386F87BDF6D}">
      <dgm:prSet/>
      <dgm:spPr/>
      <dgm:t>
        <a:bodyPr/>
        <a:lstStyle/>
        <a:p>
          <a:endParaRPr lang="en-IN"/>
        </a:p>
      </dgm:t>
    </dgm:pt>
    <dgm:pt modelId="{87A361A3-5AD9-467D-A9C5-A4D664715E1B}" type="sibTrans" cxnId="{B0541F16-2A51-4CC9-AEA4-A386F87BDF6D}">
      <dgm:prSet/>
      <dgm:spPr/>
      <dgm:t>
        <a:bodyPr/>
        <a:lstStyle/>
        <a:p>
          <a:endParaRPr lang="en-IN"/>
        </a:p>
      </dgm:t>
    </dgm:pt>
    <dgm:pt modelId="{1868B328-48D3-44BB-8113-4C32058795F4}">
      <dgm:prSet phldrT="[Text]"/>
      <dgm:spPr/>
      <dgm:t>
        <a:bodyPr/>
        <a:lstStyle/>
        <a:p>
          <a:r>
            <a:rPr lang="en-IN" dirty="0"/>
            <a:t>Double Click On Image for colour</a:t>
          </a:r>
        </a:p>
      </dgm:t>
    </dgm:pt>
    <dgm:pt modelId="{2567391C-00D2-4901-B37D-7A034AACFD44}" type="parTrans" cxnId="{1A1931C3-E133-4FF9-80FA-F561CF6FB2CE}">
      <dgm:prSet/>
      <dgm:spPr/>
      <dgm:t>
        <a:bodyPr/>
        <a:lstStyle/>
        <a:p>
          <a:endParaRPr lang="en-IN"/>
        </a:p>
      </dgm:t>
    </dgm:pt>
    <dgm:pt modelId="{CFEF37E6-0CDA-4769-B863-AC2A88BFF3F1}" type="sibTrans" cxnId="{1A1931C3-E133-4FF9-80FA-F561CF6FB2CE}">
      <dgm:prSet/>
      <dgm:spPr/>
      <dgm:t>
        <a:bodyPr/>
        <a:lstStyle/>
        <a:p>
          <a:endParaRPr lang="en-IN"/>
        </a:p>
      </dgm:t>
    </dgm:pt>
    <dgm:pt modelId="{6928E8D5-91F2-45CD-A9CE-FB9191995E66}">
      <dgm:prSet phldrT="[Text]"/>
      <dgm:spPr/>
      <dgm:t>
        <a:bodyPr/>
        <a:lstStyle/>
        <a:p>
          <a:r>
            <a:rPr lang="en-IN" dirty="0"/>
            <a:t>Algorithm</a:t>
          </a:r>
        </a:p>
      </dgm:t>
    </dgm:pt>
    <dgm:pt modelId="{33896E33-9AFB-447D-BCCD-A730F4228E94}" type="parTrans" cxnId="{E64A3AE3-0C61-45CA-A663-06B430B33401}">
      <dgm:prSet/>
      <dgm:spPr/>
      <dgm:t>
        <a:bodyPr/>
        <a:lstStyle/>
        <a:p>
          <a:endParaRPr lang="en-IN"/>
        </a:p>
      </dgm:t>
    </dgm:pt>
    <dgm:pt modelId="{3543FB31-98B9-415C-8F0D-04AEF905DB2F}" type="sibTrans" cxnId="{E64A3AE3-0C61-45CA-A663-06B430B33401}">
      <dgm:prSet/>
      <dgm:spPr/>
      <dgm:t>
        <a:bodyPr/>
        <a:lstStyle/>
        <a:p>
          <a:endParaRPr lang="en-IN"/>
        </a:p>
      </dgm:t>
    </dgm:pt>
    <dgm:pt modelId="{6EEA8211-07B6-46C0-B602-DA3B7B6E746D}">
      <dgm:prSet/>
      <dgm:spPr/>
      <dgm:t>
        <a:bodyPr/>
        <a:lstStyle/>
        <a:p>
          <a:r>
            <a:rPr lang="en-IN" dirty="0"/>
            <a:t>Instructions</a:t>
          </a:r>
        </a:p>
      </dgm:t>
    </dgm:pt>
    <dgm:pt modelId="{8BD63C03-C3BE-47B2-82C3-87F5EBA7FA7D}" type="parTrans" cxnId="{29E045B7-BDA6-4747-B134-D92556165429}">
      <dgm:prSet/>
      <dgm:spPr/>
      <dgm:t>
        <a:bodyPr/>
        <a:lstStyle/>
        <a:p>
          <a:endParaRPr lang="en-IN"/>
        </a:p>
      </dgm:t>
    </dgm:pt>
    <dgm:pt modelId="{AFE458A3-6A19-4A31-9B15-2D78C1B31169}" type="sibTrans" cxnId="{29E045B7-BDA6-4747-B134-D92556165429}">
      <dgm:prSet/>
      <dgm:spPr/>
      <dgm:t>
        <a:bodyPr/>
        <a:lstStyle/>
        <a:p>
          <a:endParaRPr lang="en-IN"/>
        </a:p>
      </dgm:t>
    </dgm:pt>
    <dgm:pt modelId="{3D8C143F-C1CE-43F1-B562-B00A071F16D7}">
      <dgm:prSet phldrT="[Text]"/>
      <dgm:spPr/>
      <dgm:t>
        <a:bodyPr/>
        <a:lstStyle/>
        <a:p>
          <a:r>
            <a:rPr lang="en-IN" dirty="0"/>
            <a:t>Press Esc to Exit</a:t>
          </a:r>
        </a:p>
      </dgm:t>
    </dgm:pt>
    <dgm:pt modelId="{192C0EF6-B906-4CF7-B172-12779E0939A5}" type="parTrans" cxnId="{7D4A0921-A689-4FCD-B52B-53FE0BBF75D8}">
      <dgm:prSet/>
      <dgm:spPr/>
      <dgm:t>
        <a:bodyPr/>
        <a:lstStyle/>
        <a:p>
          <a:endParaRPr lang="en-IN"/>
        </a:p>
      </dgm:t>
    </dgm:pt>
    <dgm:pt modelId="{96010248-72CE-4E09-9832-88A410FDE6DC}" type="sibTrans" cxnId="{7D4A0921-A689-4FCD-B52B-53FE0BBF75D8}">
      <dgm:prSet/>
      <dgm:spPr/>
      <dgm:t>
        <a:bodyPr/>
        <a:lstStyle/>
        <a:p>
          <a:endParaRPr lang="en-IN"/>
        </a:p>
      </dgm:t>
    </dgm:pt>
    <dgm:pt modelId="{AAD3BC0A-A206-4F2C-809F-A44C78C86559}" type="pres">
      <dgm:prSet presAssocID="{EA6B63AB-B12A-4A44-9567-806C00E45CF3}" presName="hierChild1" presStyleCnt="0">
        <dgm:presLayoutVars>
          <dgm:chPref val="1"/>
          <dgm:dir/>
          <dgm:animOne val="branch"/>
          <dgm:animLvl val="lvl"/>
          <dgm:resizeHandles/>
        </dgm:presLayoutVars>
      </dgm:prSet>
      <dgm:spPr/>
    </dgm:pt>
    <dgm:pt modelId="{C6A42D06-5A07-4CCE-81BE-66B1C97DCE70}" type="pres">
      <dgm:prSet presAssocID="{A55B270C-997B-43CD-92AA-67402E412DA2}" presName="hierRoot1" presStyleCnt="0"/>
      <dgm:spPr/>
    </dgm:pt>
    <dgm:pt modelId="{3A148887-D2A4-4CD0-B040-7AD8BB12F22E}" type="pres">
      <dgm:prSet presAssocID="{A55B270C-997B-43CD-92AA-67402E412DA2}" presName="composite" presStyleCnt="0"/>
      <dgm:spPr/>
    </dgm:pt>
    <dgm:pt modelId="{84C32383-6DEE-4D8D-B16C-FDFA4FA404EE}" type="pres">
      <dgm:prSet presAssocID="{A55B270C-997B-43CD-92AA-67402E412DA2}" presName="background" presStyleLbl="node0" presStyleIdx="0" presStyleCnt="1"/>
      <dgm:spPr/>
    </dgm:pt>
    <dgm:pt modelId="{E6754424-E948-4353-AAB6-6F6347C32860}" type="pres">
      <dgm:prSet presAssocID="{A55B270C-997B-43CD-92AA-67402E412DA2}" presName="text" presStyleLbl="fgAcc0" presStyleIdx="0" presStyleCnt="1" custLinFactNeighborX="2160" custLinFactNeighborY="1006">
        <dgm:presLayoutVars>
          <dgm:chPref val="3"/>
        </dgm:presLayoutVars>
      </dgm:prSet>
      <dgm:spPr/>
    </dgm:pt>
    <dgm:pt modelId="{7D2E7866-0C2F-40F3-B31E-3A10806EAB91}" type="pres">
      <dgm:prSet presAssocID="{A55B270C-997B-43CD-92AA-67402E412DA2}" presName="hierChild2" presStyleCnt="0"/>
      <dgm:spPr/>
    </dgm:pt>
    <dgm:pt modelId="{CA6D9272-0A6A-4783-9759-CA6D39F544EC}" type="pres">
      <dgm:prSet presAssocID="{8BBCAEFA-E9C4-4964-AB62-D51B9C3366AF}" presName="Name10" presStyleLbl="parChTrans1D2" presStyleIdx="0" presStyleCnt="3"/>
      <dgm:spPr/>
    </dgm:pt>
    <dgm:pt modelId="{D84F466E-F70B-4C47-900B-9FFEA0EF45B8}" type="pres">
      <dgm:prSet presAssocID="{2EE6BECC-C508-4B6D-A901-9EB8B37CC700}" presName="hierRoot2" presStyleCnt="0"/>
      <dgm:spPr/>
    </dgm:pt>
    <dgm:pt modelId="{E9C2F94C-7B6C-4839-8F91-75D23E427097}" type="pres">
      <dgm:prSet presAssocID="{2EE6BECC-C508-4B6D-A901-9EB8B37CC700}" presName="composite2" presStyleCnt="0"/>
      <dgm:spPr/>
    </dgm:pt>
    <dgm:pt modelId="{A35ED58E-4172-4F43-8DD2-85C0D8957888}" type="pres">
      <dgm:prSet presAssocID="{2EE6BECC-C508-4B6D-A901-9EB8B37CC700}" presName="background2" presStyleLbl="node2" presStyleIdx="0" presStyleCnt="3"/>
      <dgm:spPr/>
    </dgm:pt>
    <dgm:pt modelId="{7DDB9F6C-B873-433F-BF4A-509578D75A2E}" type="pres">
      <dgm:prSet presAssocID="{2EE6BECC-C508-4B6D-A901-9EB8B37CC700}" presName="text2" presStyleLbl="fgAcc2" presStyleIdx="0" presStyleCnt="3">
        <dgm:presLayoutVars>
          <dgm:chPref val="3"/>
        </dgm:presLayoutVars>
      </dgm:prSet>
      <dgm:spPr/>
    </dgm:pt>
    <dgm:pt modelId="{11B4A0E0-56EF-464B-9935-75C88DF1E478}" type="pres">
      <dgm:prSet presAssocID="{2EE6BECC-C508-4B6D-A901-9EB8B37CC700}" presName="hierChild3" presStyleCnt="0"/>
      <dgm:spPr/>
    </dgm:pt>
    <dgm:pt modelId="{B1CD16D8-8F0A-4152-B37D-81B803761701}" type="pres">
      <dgm:prSet presAssocID="{57E89E19-11A4-4875-8AD7-ED8F00B5896E}" presName="Name17" presStyleLbl="parChTrans1D3" presStyleIdx="0" presStyleCnt="1"/>
      <dgm:spPr/>
    </dgm:pt>
    <dgm:pt modelId="{1E3CBD5B-861A-45C3-AACF-03458232B47B}" type="pres">
      <dgm:prSet presAssocID="{B27E0B55-ADD8-4B06-84D1-5E8CB9945173}" presName="hierRoot3" presStyleCnt="0"/>
      <dgm:spPr/>
    </dgm:pt>
    <dgm:pt modelId="{CB8DF6E9-2449-4712-9DF3-FD77FFE1A4C7}" type="pres">
      <dgm:prSet presAssocID="{B27E0B55-ADD8-4B06-84D1-5E8CB9945173}" presName="composite3" presStyleCnt="0"/>
      <dgm:spPr/>
    </dgm:pt>
    <dgm:pt modelId="{3EF85E12-7AA2-4DEF-853E-34190839DC33}" type="pres">
      <dgm:prSet presAssocID="{B27E0B55-ADD8-4B06-84D1-5E8CB9945173}" presName="background3" presStyleLbl="node3" presStyleIdx="0" presStyleCnt="1"/>
      <dgm:spPr/>
    </dgm:pt>
    <dgm:pt modelId="{3C10691F-8FA2-4DDC-BEAF-F2D3129999FB}" type="pres">
      <dgm:prSet presAssocID="{B27E0B55-ADD8-4B06-84D1-5E8CB9945173}" presName="text3" presStyleLbl="fgAcc3" presStyleIdx="0" presStyleCnt="1">
        <dgm:presLayoutVars>
          <dgm:chPref val="3"/>
        </dgm:presLayoutVars>
      </dgm:prSet>
      <dgm:spPr/>
    </dgm:pt>
    <dgm:pt modelId="{C6DEA1A7-C0E9-4032-9147-E58F68D53DB9}" type="pres">
      <dgm:prSet presAssocID="{B27E0B55-ADD8-4B06-84D1-5E8CB9945173}" presName="hierChild4" presStyleCnt="0"/>
      <dgm:spPr/>
    </dgm:pt>
    <dgm:pt modelId="{A46200B2-C86A-451E-A759-690126FCF288}" type="pres">
      <dgm:prSet presAssocID="{2567391C-00D2-4901-B37D-7A034AACFD44}" presName="Name23" presStyleLbl="parChTrans1D4" presStyleIdx="0" presStyleCnt="2"/>
      <dgm:spPr/>
    </dgm:pt>
    <dgm:pt modelId="{445EF055-3DE7-4F06-A0E8-A6365E2E3159}" type="pres">
      <dgm:prSet presAssocID="{1868B328-48D3-44BB-8113-4C32058795F4}" presName="hierRoot4" presStyleCnt="0"/>
      <dgm:spPr/>
    </dgm:pt>
    <dgm:pt modelId="{7422D0E1-6C5F-4136-8E89-F0BB3DE990EA}" type="pres">
      <dgm:prSet presAssocID="{1868B328-48D3-44BB-8113-4C32058795F4}" presName="composite4" presStyleCnt="0"/>
      <dgm:spPr/>
    </dgm:pt>
    <dgm:pt modelId="{51711845-D350-4517-A812-F7DE6E672DE5}" type="pres">
      <dgm:prSet presAssocID="{1868B328-48D3-44BB-8113-4C32058795F4}" presName="background4" presStyleLbl="node4" presStyleIdx="0" presStyleCnt="2"/>
      <dgm:spPr/>
    </dgm:pt>
    <dgm:pt modelId="{67D9A0DF-157A-4B3F-8ABD-10CF818FE6F4}" type="pres">
      <dgm:prSet presAssocID="{1868B328-48D3-44BB-8113-4C32058795F4}" presName="text4" presStyleLbl="fgAcc4" presStyleIdx="0" presStyleCnt="2" custLinFactNeighborX="-5553" custLinFactNeighborY="-2151">
        <dgm:presLayoutVars>
          <dgm:chPref val="3"/>
        </dgm:presLayoutVars>
      </dgm:prSet>
      <dgm:spPr/>
    </dgm:pt>
    <dgm:pt modelId="{C5D15294-37E9-4B8E-9AEB-987C8A6B0B4B}" type="pres">
      <dgm:prSet presAssocID="{1868B328-48D3-44BB-8113-4C32058795F4}" presName="hierChild5" presStyleCnt="0"/>
      <dgm:spPr/>
    </dgm:pt>
    <dgm:pt modelId="{D5AE6D7E-41D9-434E-BE52-7707425906DA}" type="pres">
      <dgm:prSet presAssocID="{192C0EF6-B906-4CF7-B172-12779E0939A5}" presName="Name23" presStyleLbl="parChTrans1D4" presStyleIdx="1" presStyleCnt="2"/>
      <dgm:spPr/>
    </dgm:pt>
    <dgm:pt modelId="{D60FA4C6-B81E-47CE-8F53-1D5344881567}" type="pres">
      <dgm:prSet presAssocID="{3D8C143F-C1CE-43F1-B562-B00A071F16D7}" presName="hierRoot4" presStyleCnt="0"/>
      <dgm:spPr/>
    </dgm:pt>
    <dgm:pt modelId="{D1E97EA0-3EFD-44CE-A19E-23175A50720B}" type="pres">
      <dgm:prSet presAssocID="{3D8C143F-C1CE-43F1-B562-B00A071F16D7}" presName="composite4" presStyleCnt="0"/>
      <dgm:spPr/>
    </dgm:pt>
    <dgm:pt modelId="{B666297F-8514-46B5-B740-DF152273D7FF}" type="pres">
      <dgm:prSet presAssocID="{3D8C143F-C1CE-43F1-B562-B00A071F16D7}" presName="background4" presStyleLbl="node4" presStyleIdx="1" presStyleCnt="2"/>
      <dgm:spPr/>
    </dgm:pt>
    <dgm:pt modelId="{42685119-99A5-428F-B303-0EC0D71DC499}" type="pres">
      <dgm:prSet presAssocID="{3D8C143F-C1CE-43F1-B562-B00A071F16D7}" presName="text4" presStyleLbl="fgAcc4" presStyleIdx="1" presStyleCnt="2">
        <dgm:presLayoutVars>
          <dgm:chPref val="3"/>
        </dgm:presLayoutVars>
      </dgm:prSet>
      <dgm:spPr/>
    </dgm:pt>
    <dgm:pt modelId="{52CB757E-89C1-4BA5-9027-71C64B24795F}" type="pres">
      <dgm:prSet presAssocID="{3D8C143F-C1CE-43F1-B562-B00A071F16D7}" presName="hierChild5" presStyleCnt="0"/>
      <dgm:spPr/>
    </dgm:pt>
    <dgm:pt modelId="{52AF5ACD-B501-4308-A841-A8B3F20EA259}" type="pres">
      <dgm:prSet presAssocID="{33896E33-9AFB-447D-BCCD-A730F4228E94}" presName="Name10" presStyleLbl="parChTrans1D2" presStyleIdx="1" presStyleCnt="3"/>
      <dgm:spPr/>
    </dgm:pt>
    <dgm:pt modelId="{B5981B0F-3225-401F-A3DC-BBA98DA5545F}" type="pres">
      <dgm:prSet presAssocID="{6928E8D5-91F2-45CD-A9CE-FB9191995E66}" presName="hierRoot2" presStyleCnt="0"/>
      <dgm:spPr/>
    </dgm:pt>
    <dgm:pt modelId="{D360B4D1-23F7-45E4-9717-D5432F6B036E}" type="pres">
      <dgm:prSet presAssocID="{6928E8D5-91F2-45CD-A9CE-FB9191995E66}" presName="composite2" presStyleCnt="0"/>
      <dgm:spPr/>
    </dgm:pt>
    <dgm:pt modelId="{A6FC551B-6418-4191-8175-775A797C7C11}" type="pres">
      <dgm:prSet presAssocID="{6928E8D5-91F2-45CD-A9CE-FB9191995E66}" presName="background2" presStyleLbl="node2" presStyleIdx="1" presStyleCnt="3"/>
      <dgm:spPr/>
    </dgm:pt>
    <dgm:pt modelId="{5AA0AA1D-4591-4302-82CA-152B94F7BAA6}" type="pres">
      <dgm:prSet presAssocID="{6928E8D5-91F2-45CD-A9CE-FB9191995E66}" presName="text2" presStyleLbl="fgAcc2" presStyleIdx="1" presStyleCnt="3" custLinFactNeighborX="19" custLinFactNeighborY="3403">
        <dgm:presLayoutVars>
          <dgm:chPref val="3"/>
        </dgm:presLayoutVars>
      </dgm:prSet>
      <dgm:spPr/>
    </dgm:pt>
    <dgm:pt modelId="{28FB0B9D-002A-4CE1-A769-9580AF794F7C}" type="pres">
      <dgm:prSet presAssocID="{6928E8D5-91F2-45CD-A9CE-FB9191995E66}" presName="hierChild3" presStyleCnt="0"/>
      <dgm:spPr/>
    </dgm:pt>
    <dgm:pt modelId="{9914A8D0-7A66-4BFF-B8B2-5961F603AC31}" type="pres">
      <dgm:prSet presAssocID="{8BD63C03-C3BE-47B2-82C3-87F5EBA7FA7D}" presName="Name10" presStyleLbl="parChTrans1D2" presStyleIdx="2" presStyleCnt="3"/>
      <dgm:spPr/>
    </dgm:pt>
    <dgm:pt modelId="{629C2813-4E2D-4464-AACB-ECF7FBC434A1}" type="pres">
      <dgm:prSet presAssocID="{6EEA8211-07B6-46C0-B602-DA3B7B6E746D}" presName="hierRoot2" presStyleCnt="0"/>
      <dgm:spPr/>
    </dgm:pt>
    <dgm:pt modelId="{3EABDB3D-7271-4575-89BA-EBBEF8F1B7B6}" type="pres">
      <dgm:prSet presAssocID="{6EEA8211-07B6-46C0-B602-DA3B7B6E746D}" presName="composite2" presStyleCnt="0"/>
      <dgm:spPr/>
    </dgm:pt>
    <dgm:pt modelId="{DC3DC741-8336-40D3-BC05-1522C2C6FAEE}" type="pres">
      <dgm:prSet presAssocID="{6EEA8211-07B6-46C0-B602-DA3B7B6E746D}" presName="background2" presStyleLbl="node2" presStyleIdx="2" presStyleCnt="3"/>
      <dgm:spPr/>
    </dgm:pt>
    <dgm:pt modelId="{AA6D04A6-A006-4947-9E4A-28FF03090DE5}" type="pres">
      <dgm:prSet presAssocID="{6EEA8211-07B6-46C0-B602-DA3B7B6E746D}" presName="text2" presStyleLbl="fgAcc2" presStyleIdx="2" presStyleCnt="3">
        <dgm:presLayoutVars>
          <dgm:chPref val="3"/>
        </dgm:presLayoutVars>
      </dgm:prSet>
      <dgm:spPr/>
    </dgm:pt>
    <dgm:pt modelId="{DFA4D91F-E3B6-49A8-B124-F1DFF3A11981}" type="pres">
      <dgm:prSet presAssocID="{6EEA8211-07B6-46C0-B602-DA3B7B6E746D}" presName="hierChild3" presStyleCnt="0"/>
      <dgm:spPr/>
    </dgm:pt>
  </dgm:ptLst>
  <dgm:cxnLst>
    <dgm:cxn modelId="{D3E46A11-D295-4154-8604-C2F33AE0E7EB}" srcId="{A55B270C-997B-43CD-92AA-67402E412DA2}" destId="{2EE6BECC-C508-4B6D-A901-9EB8B37CC700}" srcOrd="0" destOrd="0" parTransId="{8BBCAEFA-E9C4-4964-AB62-D51B9C3366AF}" sibTransId="{25C4C46D-8509-41AF-B3B8-DEA93C94AFC1}"/>
    <dgm:cxn modelId="{B0541F16-2A51-4CC9-AEA4-A386F87BDF6D}" srcId="{2EE6BECC-C508-4B6D-A901-9EB8B37CC700}" destId="{B27E0B55-ADD8-4B06-84D1-5E8CB9945173}" srcOrd="0" destOrd="0" parTransId="{57E89E19-11A4-4875-8AD7-ED8F00B5896E}" sibTransId="{87A361A3-5AD9-467D-A9C5-A4D664715E1B}"/>
    <dgm:cxn modelId="{7D4A0921-A689-4FCD-B52B-53FE0BBF75D8}" srcId="{B27E0B55-ADD8-4B06-84D1-5E8CB9945173}" destId="{3D8C143F-C1CE-43F1-B562-B00A071F16D7}" srcOrd="1" destOrd="0" parTransId="{192C0EF6-B906-4CF7-B172-12779E0939A5}" sibTransId="{96010248-72CE-4E09-9832-88A410FDE6DC}"/>
    <dgm:cxn modelId="{29B7DE27-2269-4470-9BA7-BE0741E49F1B}" type="presOf" srcId="{6928E8D5-91F2-45CD-A9CE-FB9191995E66}" destId="{5AA0AA1D-4591-4302-82CA-152B94F7BAA6}" srcOrd="0" destOrd="0" presId="urn:microsoft.com/office/officeart/2005/8/layout/hierarchy1"/>
    <dgm:cxn modelId="{E0A71D3C-6C2F-407F-B4AB-D5B00807F8EA}" type="presOf" srcId="{6EEA8211-07B6-46C0-B602-DA3B7B6E746D}" destId="{AA6D04A6-A006-4947-9E4A-28FF03090DE5}" srcOrd="0" destOrd="0" presId="urn:microsoft.com/office/officeart/2005/8/layout/hierarchy1"/>
    <dgm:cxn modelId="{7EF2A75B-CB0A-4079-8B26-0DBA65A0D016}" type="presOf" srcId="{192C0EF6-B906-4CF7-B172-12779E0939A5}" destId="{D5AE6D7E-41D9-434E-BE52-7707425906DA}" srcOrd="0" destOrd="0" presId="urn:microsoft.com/office/officeart/2005/8/layout/hierarchy1"/>
    <dgm:cxn modelId="{9EDAD65B-6018-437F-858A-9DE6990006E0}" type="presOf" srcId="{8BD63C03-C3BE-47B2-82C3-87F5EBA7FA7D}" destId="{9914A8D0-7A66-4BFF-B8B2-5961F603AC31}" srcOrd="0" destOrd="0" presId="urn:microsoft.com/office/officeart/2005/8/layout/hierarchy1"/>
    <dgm:cxn modelId="{7675E16D-B647-438B-AE7B-48BCF04D6DD1}" type="presOf" srcId="{8BBCAEFA-E9C4-4964-AB62-D51B9C3366AF}" destId="{CA6D9272-0A6A-4783-9759-CA6D39F544EC}" srcOrd="0" destOrd="0" presId="urn:microsoft.com/office/officeart/2005/8/layout/hierarchy1"/>
    <dgm:cxn modelId="{65DFB070-3DC7-46AB-AF2B-A02F685C4ADC}" srcId="{EA6B63AB-B12A-4A44-9567-806C00E45CF3}" destId="{A55B270C-997B-43CD-92AA-67402E412DA2}" srcOrd="0" destOrd="0" parTransId="{C00CD575-48CA-4161-963A-B0391F76676A}" sibTransId="{C9156D90-59BF-46FF-AF46-8D6F9E8709FC}"/>
    <dgm:cxn modelId="{C2CE1E71-6805-4040-BD67-0284E25B9240}" type="presOf" srcId="{57E89E19-11A4-4875-8AD7-ED8F00B5896E}" destId="{B1CD16D8-8F0A-4152-B37D-81B803761701}" srcOrd="0" destOrd="0" presId="urn:microsoft.com/office/officeart/2005/8/layout/hierarchy1"/>
    <dgm:cxn modelId="{1052915A-0352-4824-93CB-FD3705FA012B}" type="presOf" srcId="{A55B270C-997B-43CD-92AA-67402E412DA2}" destId="{E6754424-E948-4353-AAB6-6F6347C32860}" srcOrd="0" destOrd="0" presId="urn:microsoft.com/office/officeart/2005/8/layout/hierarchy1"/>
    <dgm:cxn modelId="{1530108D-0A39-4707-8297-91895E8DAED2}" type="presOf" srcId="{33896E33-9AFB-447D-BCCD-A730F4228E94}" destId="{52AF5ACD-B501-4308-A841-A8B3F20EA259}" srcOrd="0" destOrd="0" presId="urn:microsoft.com/office/officeart/2005/8/layout/hierarchy1"/>
    <dgm:cxn modelId="{4AA09EA5-6B1F-4583-B0FF-963452B81890}" type="presOf" srcId="{2567391C-00D2-4901-B37D-7A034AACFD44}" destId="{A46200B2-C86A-451E-A759-690126FCF288}" srcOrd="0" destOrd="0" presId="urn:microsoft.com/office/officeart/2005/8/layout/hierarchy1"/>
    <dgm:cxn modelId="{80EF5EAA-C4C1-4D20-BCD9-9E772AE56C8C}" type="presOf" srcId="{EA6B63AB-B12A-4A44-9567-806C00E45CF3}" destId="{AAD3BC0A-A206-4F2C-809F-A44C78C86559}" srcOrd="0" destOrd="0" presId="urn:microsoft.com/office/officeart/2005/8/layout/hierarchy1"/>
    <dgm:cxn modelId="{29E045B7-BDA6-4747-B134-D92556165429}" srcId="{A55B270C-997B-43CD-92AA-67402E412DA2}" destId="{6EEA8211-07B6-46C0-B602-DA3B7B6E746D}" srcOrd="2" destOrd="0" parTransId="{8BD63C03-C3BE-47B2-82C3-87F5EBA7FA7D}" sibTransId="{AFE458A3-6A19-4A31-9B15-2D78C1B31169}"/>
    <dgm:cxn modelId="{506AA4BB-7067-4053-8FFC-8BE58D0D2E49}" type="presOf" srcId="{1868B328-48D3-44BB-8113-4C32058795F4}" destId="{67D9A0DF-157A-4B3F-8ABD-10CF818FE6F4}" srcOrd="0" destOrd="0" presId="urn:microsoft.com/office/officeart/2005/8/layout/hierarchy1"/>
    <dgm:cxn modelId="{1A1931C3-E133-4FF9-80FA-F561CF6FB2CE}" srcId="{B27E0B55-ADD8-4B06-84D1-5E8CB9945173}" destId="{1868B328-48D3-44BB-8113-4C32058795F4}" srcOrd="0" destOrd="0" parTransId="{2567391C-00D2-4901-B37D-7A034AACFD44}" sibTransId="{CFEF37E6-0CDA-4769-B863-AC2A88BFF3F1}"/>
    <dgm:cxn modelId="{CFC27ED0-CA02-4A87-9CB5-23A7553AB762}" type="presOf" srcId="{3D8C143F-C1CE-43F1-B562-B00A071F16D7}" destId="{42685119-99A5-428F-B303-0EC0D71DC499}" srcOrd="0" destOrd="0" presId="urn:microsoft.com/office/officeart/2005/8/layout/hierarchy1"/>
    <dgm:cxn modelId="{E64A3AE3-0C61-45CA-A663-06B430B33401}" srcId="{A55B270C-997B-43CD-92AA-67402E412DA2}" destId="{6928E8D5-91F2-45CD-A9CE-FB9191995E66}" srcOrd="1" destOrd="0" parTransId="{33896E33-9AFB-447D-BCCD-A730F4228E94}" sibTransId="{3543FB31-98B9-415C-8F0D-04AEF905DB2F}"/>
    <dgm:cxn modelId="{DCEA8DF3-5451-4279-BEE3-68031569CE83}" type="presOf" srcId="{2EE6BECC-C508-4B6D-A901-9EB8B37CC700}" destId="{7DDB9F6C-B873-433F-BF4A-509578D75A2E}" srcOrd="0" destOrd="0" presId="urn:microsoft.com/office/officeart/2005/8/layout/hierarchy1"/>
    <dgm:cxn modelId="{CBAF72FA-6DEB-4559-9608-174627439733}" type="presOf" srcId="{B27E0B55-ADD8-4B06-84D1-5E8CB9945173}" destId="{3C10691F-8FA2-4DDC-BEAF-F2D3129999FB}" srcOrd="0" destOrd="0" presId="urn:microsoft.com/office/officeart/2005/8/layout/hierarchy1"/>
    <dgm:cxn modelId="{401DF0FD-8EBE-47FA-A839-13151ABB0FFA}" type="presParOf" srcId="{AAD3BC0A-A206-4F2C-809F-A44C78C86559}" destId="{C6A42D06-5A07-4CCE-81BE-66B1C97DCE70}" srcOrd="0" destOrd="0" presId="urn:microsoft.com/office/officeart/2005/8/layout/hierarchy1"/>
    <dgm:cxn modelId="{7E9A43C1-059B-47A5-9899-4459CF1BAB26}" type="presParOf" srcId="{C6A42D06-5A07-4CCE-81BE-66B1C97DCE70}" destId="{3A148887-D2A4-4CD0-B040-7AD8BB12F22E}" srcOrd="0" destOrd="0" presId="urn:microsoft.com/office/officeart/2005/8/layout/hierarchy1"/>
    <dgm:cxn modelId="{610FC237-2EB6-4CD4-B6DA-E071693D4339}" type="presParOf" srcId="{3A148887-D2A4-4CD0-B040-7AD8BB12F22E}" destId="{84C32383-6DEE-4D8D-B16C-FDFA4FA404EE}" srcOrd="0" destOrd="0" presId="urn:microsoft.com/office/officeart/2005/8/layout/hierarchy1"/>
    <dgm:cxn modelId="{0E911AEF-C546-4197-B173-636A5F8A946E}" type="presParOf" srcId="{3A148887-D2A4-4CD0-B040-7AD8BB12F22E}" destId="{E6754424-E948-4353-AAB6-6F6347C32860}" srcOrd="1" destOrd="0" presId="urn:microsoft.com/office/officeart/2005/8/layout/hierarchy1"/>
    <dgm:cxn modelId="{2A3A90BE-6BE1-400F-95DE-16411DED93D5}" type="presParOf" srcId="{C6A42D06-5A07-4CCE-81BE-66B1C97DCE70}" destId="{7D2E7866-0C2F-40F3-B31E-3A10806EAB91}" srcOrd="1" destOrd="0" presId="urn:microsoft.com/office/officeart/2005/8/layout/hierarchy1"/>
    <dgm:cxn modelId="{15DDB500-BE1A-440E-BA84-93D5D97AA4DD}" type="presParOf" srcId="{7D2E7866-0C2F-40F3-B31E-3A10806EAB91}" destId="{CA6D9272-0A6A-4783-9759-CA6D39F544EC}" srcOrd="0" destOrd="0" presId="urn:microsoft.com/office/officeart/2005/8/layout/hierarchy1"/>
    <dgm:cxn modelId="{C08B8CDE-8983-48CD-AC26-7BFD23E2D713}" type="presParOf" srcId="{7D2E7866-0C2F-40F3-B31E-3A10806EAB91}" destId="{D84F466E-F70B-4C47-900B-9FFEA0EF45B8}" srcOrd="1" destOrd="0" presId="urn:microsoft.com/office/officeart/2005/8/layout/hierarchy1"/>
    <dgm:cxn modelId="{99C68490-969D-40F2-A8DC-5B785CEC2B96}" type="presParOf" srcId="{D84F466E-F70B-4C47-900B-9FFEA0EF45B8}" destId="{E9C2F94C-7B6C-4839-8F91-75D23E427097}" srcOrd="0" destOrd="0" presId="urn:microsoft.com/office/officeart/2005/8/layout/hierarchy1"/>
    <dgm:cxn modelId="{F05185E0-4CD4-469F-9A34-9262A8071E45}" type="presParOf" srcId="{E9C2F94C-7B6C-4839-8F91-75D23E427097}" destId="{A35ED58E-4172-4F43-8DD2-85C0D8957888}" srcOrd="0" destOrd="0" presId="urn:microsoft.com/office/officeart/2005/8/layout/hierarchy1"/>
    <dgm:cxn modelId="{3D1ECF5F-5889-4C1A-9EEF-5B02855E380A}" type="presParOf" srcId="{E9C2F94C-7B6C-4839-8F91-75D23E427097}" destId="{7DDB9F6C-B873-433F-BF4A-509578D75A2E}" srcOrd="1" destOrd="0" presId="urn:microsoft.com/office/officeart/2005/8/layout/hierarchy1"/>
    <dgm:cxn modelId="{E44A680B-52A3-4948-8FE4-9D55488DE025}" type="presParOf" srcId="{D84F466E-F70B-4C47-900B-9FFEA0EF45B8}" destId="{11B4A0E0-56EF-464B-9935-75C88DF1E478}" srcOrd="1" destOrd="0" presId="urn:microsoft.com/office/officeart/2005/8/layout/hierarchy1"/>
    <dgm:cxn modelId="{062D5A78-72DF-453B-9669-3E3DA3E22448}" type="presParOf" srcId="{11B4A0E0-56EF-464B-9935-75C88DF1E478}" destId="{B1CD16D8-8F0A-4152-B37D-81B803761701}" srcOrd="0" destOrd="0" presId="urn:microsoft.com/office/officeart/2005/8/layout/hierarchy1"/>
    <dgm:cxn modelId="{D35FB18F-8948-4540-A50D-3DBBB969618C}" type="presParOf" srcId="{11B4A0E0-56EF-464B-9935-75C88DF1E478}" destId="{1E3CBD5B-861A-45C3-AACF-03458232B47B}" srcOrd="1" destOrd="0" presId="urn:microsoft.com/office/officeart/2005/8/layout/hierarchy1"/>
    <dgm:cxn modelId="{934A8B5E-0BAF-46AF-9E43-127B515E2C2C}" type="presParOf" srcId="{1E3CBD5B-861A-45C3-AACF-03458232B47B}" destId="{CB8DF6E9-2449-4712-9DF3-FD77FFE1A4C7}" srcOrd="0" destOrd="0" presId="urn:microsoft.com/office/officeart/2005/8/layout/hierarchy1"/>
    <dgm:cxn modelId="{ACC9CD57-7BFD-4535-872D-D112B1AFB54A}" type="presParOf" srcId="{CB8DF6E9-2449-4712-9DF3-FD77FFE1A4C7}" destId="{3EF85E12-7AA2-4DEF-853E-34190839DC33}" srcOrd="0" destOrd="0" presId="urn:microsoft.com/office/officeart/2005/8/layout/hierarchy1"/>
    <dgm:cxn modelId="{E5B78113-A4F4-4CB7-91D2-FACE182EEFAD}" type="presParOf" srcId="{CB8DF6E9-2449-4712-9DF3-FD77FFE1A4C7}" destId="{3C10691F-8FA2-4DDC-BEAF-F2D3129999FB}" srcOrd="1" destOrd="0" presId="urn:microsoft.com/office/officeart/2005/8/layout/hierarchy1"/>
    <dgm:cxn modelId="{3E6E1E16-1DAF-4238-B103-CFB878F36934}" type="presParOf" srcId="{1E3CBD5B-861A-45C3-AACF-03458232B47B}" destId="{C6DEA1A7-C0E9-4032-9147-E58F68D53DB9}" srcOrd="1" destOrd="0" presId="urn:microsoft.com/office/officeart/2005/8/layout/hierarchy1"/>
    <dgm:cxn modelId="{39DF6869-789A-4F13-870E-778730E47C13}" type="presParOf" srcId="{C6DEA1A7-C0E9-4032-9147-E58F68D53DB9}" destId="{A46200B2-C86A-451E-A759-690126FCF288}" srcOrd="0" destOrd="0" presId="urn:microsoft.com/office/officeart/2005/8/layout/hierarchy1"/>
    <dgm:cxn modelId="{D7405018-9CBB-4751-9AC4-DFC63ED13638}" type="presParOf" srcId="{C6DEA1A7-C0E9-4032-9147-E58F68D53DB9}" destId="{445EF055-3DE7-4F06-A0E8-A6365E2E3159}" srcOrd="1" destOrd="0" presId="urn:microsoft.com/office/officeart/2005/8/layout/hierarchy1"/>
    <dgm:cxn modelId="{43AB0FF5-C161-4F39-8542-837181F88CF4}" type="presParOf" srcId="{445EF055-3DE7-4F06-A0E8-A6365E2E3159}" destId="{7422D0E1-6C5F-4136-8E89-F0BB3DE990EA}" srcOrd="0" destOrd="0" presId="urn:microsoft.com/office/officeart/2005/8/layout/hierarchy1"/>
    <dgm:cxn modelId="{296BCB55-DEC0-44F4-A8A8-02BA73EF0278}" type="presParOf" srcId="{7422D0E1-6C5F-4136-8E89-F0BB3DE990EA}" destId="{51711845-D350-4517-A812-F7DE6E672DE5}" srcOrd="0" destOrd="0" presId="urn:microsoft.com/office/officeart/2005/8/layout/hierarchy1"/>
    <dgm:cxn modelId="{A63F2CB8-2226-407D-B8AB-A120CD11B1E2}" type="presParOf" srcId="{7422D0E1-6C5F-4136-8E89-F0BB3DE990EA}" destId="{67D9A0DF-157A-4B3F-8ABD-10CF818FE6F4}" srcOrd="1" destOrd="0" presId="urn:microsoft.com/office/officeart/2005/8/layout/hierarchy1"/>
    <dgm:cxn modelId="{02929A3F-8631-48C4-AB37-939AC384013D}" type="presParOf" srcId="{445EF055-3DE7-4F06-A0E8-A6365E2E3159}" destId="{C5D15294-37E9-4B8E-9AEB-987C8A6B0B4B}" srcOrd="1" destOrd="0" presId="urn:microsoft.com/office/officeart/2005/8/layout/hierarchy1"/>
    <dgm:cxn modelId="{F483698B-E98A-4920-A45C-381C3FFA0A35}" type="presParOf" srcId="{C6DEA1A7-C0E9-4032-9147-E58F68D53DB9}" destId="{D5AE6D7E-41D9-434E-BE52-7707425906DA}" srcOrd="2" destOrd="0" presId="urn:microsoft.com/office/officeart/2005/8/layout/hierarchy1"/>
    <dgm:cxn modelId="{03BD7216-4E03-45FE-83AA-4A16A3D94C9C}" type="presParOf" srcId="{C6DEA1A7-C0E9-4032-9147-E58F68D53DB9}" destId="{D60FA4C6-B81E-47CE-8F53-1D5344881567}" srcOrd="3" destOrd="0" presId="urn:microsoft.com/office/officeart/2005/8/layout/hierarchy1"/>
    <dgm:cxn modelId="{2EA7241F-A621-46BC-87CD-1CFD942897C1}" type="presParOf" srcId="{D60FA4C6-B81E-47CE-8F53-1D5344881567}" destId="{D1E97EA0-3EFD-44CE-A19E-23175A50720B}" srcOrd="0" destOrd="0" presId="urn:microsoft.com/office/officeart/2005/8/layout/hierarchy1"/>
    <dgm:cxn modelId="{E6CE807B-02EE-49C5-91FA-B8DC30DA9034}" type="presParOf" srcId="{D1E97EA0-3EFD-44CE-A19E-23175A50720B}" destId="{B666297F-8514-46B5-B740-DF152273D7FF}" srcOrd="0" destOrd="0" presId="urn:microsoft.com/office/officeart/2005/8/layout/hierarchy1"/>
    <dgm:cxn modelId="{C53457A7-DB92-46A1-9052-1AB6D1A918CC}" type="presParOf" srcId="{D1E97EA0-3EFD-44CE-A19E-23175A50720B}" destId="{42685119-99A5-428F-B303-0EC0D71DC499}" srcOrd="1" destOrd="0" presId="urn:microsoft.com/office/officeart/2005/8/layout/hierarchy1"/>
    <dgm:cxn modelId="{A69DF6F2-132E-416B-9484-AFF74B902ECA}" type="presParOf" srcId="{D60FA4C6-B81E-47CE-8F53-1D5344881567}" destId="{52CB757E-89C1-4BA5-9027-71C64B24795F}" srcOrd="1" destOrd="0" presId="urn:microsoft.com/office/officeart/2005/8/layout/hierarchy1"/>
    <dgm:cxn modelId="{1E25EF34-539B-43CD-BA38-94A13510D9A9}" type="presParOf" srcId="{7D2E7866-0C2F-40F3-B31E-3A10806EAB91}" destId="{52AF5ACD-B501-4308-A841-A8B3F20EA259}" srcOrd="2" destOrd="0" presId="urn:microsoft.com/office/officeart/2005/8/layout/hierarchy1"/>
    <dgm:cxn modelId="{254E56C4-D944-4D4C-84AF-A8A2923B7914}" type="presParOf" srcId="{7D2E7866-0C2F-40F3-B31E-3A10806EAB91}" destId="{B5981B0F-3225-401F-A3DC-BBA98DA5545F}" srcOrd="3" destOrd="0" presId="urn:microsoft.com/office/officeart/2005/8/layout/hierarchy1"/>
    <dgm:cxn modelId="{3935DF7A-DC63-40A3-BF93-268B68A632E7}" type="presParOf" srcId="{B5981B0F-3225-401F-A3DC-BBA98DA5545F}" destId="{D360B4D1-23F7-45E4-9717-D5432F6B036E}" srcOrd="0" destOrd="0" presId="urn:microsoft.com/office/officeart/2005/8/layout/hierarchy1"/>
    <dgm:cxn modelId="{F8C80652-9B14-4982-9893-9DDE9BFDB2A6}" type="presParOf" srcId="{D360B4D1-23F7-45E4-9717-D5432F6B036E}" destId="{A6FC551B-6418-4191-8175-775A797C7C11}" srcOrd="0" destOrd="0" presId="urn:microsoft.com/office/officeart/2005/8/layout/hierarchy1"/>
    <dgm:cxn modelId="{867DE4FE-5717-4987-B354-7A63CEAAF738}" type="presParOf" srcId="{D360B4D1-23F7-45E4-9717-D5432F6B036E}" destId="{5AA0AA1D-4591-4302-82CA-152B94F7BAA6}" srcOrd="1" destOrd="0" presId="urn:microsoft.com/office/officeart/2005/8/layout/hierarchy1"/>
    <dgm:cxn modelId="{36AAB550-5D09-418C-A623-2C1ABAC1DC69}" type="presParOf" srcId="{B5981B0F-3225-401F-A3DC-BBA98DA5545F}" destId="{28FB0B9D-002A-4CE1-A769-9580AF794F7C}" srcOrd="1" destOrd="0" presId="urn:microsoft.com/office/officeart/2005/8/layout/hierarchy1"/>
    <dgm:cxn modelId="{77329DCA-1289-4F9C-BA2A-79472B1D731C}" type="presParOf" srcId="{7D2E7866-0C2F-40F3-B31E-3A10806EAB91}" destId="{9914A8D0-7A66-4BFF-B8B2-5961F603AC31}" srcOrd="4" destOrd="0" presId="urn:microsoft.com/office/officeart/2005/8/layout/hierarchy1"/>
    <dgm:cxn modelId="{6B5067F8-D11D-48EC-957E-CBCA9CABFFAD}" type="presParOf" srcId="{7D2E7866-0C2F-40F3-B31E-3A10806EAB91}" destId="{629C2813-4E2D-4464-AACB-ECF7FBC434A1}" srcOrd="5" destOrd="0" presId="urn:microsoft.com/office/officeart/2005/8/layout/hierarchy1"/>
    <dgm:cxn modelId="{935EDDB1-83FD-4B94-B270-530F4B49B3CB}" type="presParOf" srcId="{629C2813-4E2D-4464-AACB-ECF7FBC434A1}" destId="{3EABDB3D-7271-4575-89BA-EBBEF8F1B7B6}" srcOrd="0" destOrd="0" presId="urn:microsoft.com/office/officeart/2005/8/layout/hierarchy1"/>
    <dgm:cxn modelId="{D99531CA-6A3D-4C45-80AF-7E7A570389DB}" type="presParOf" srcId="{3EABDB3D-7271-4575-89BA-EBBEF8F1B7B6}" destId="{DC3DC741-8336-40D3-BC05-1522C2C6FAEE}" srcOrd="0" destOrd="0" presId="urn:microsoft.com/office/officeart/2005/8/layout/hierarchy1"/>
    <dgm:cxn modelId="{7A5BDF62-10F2-49CF-8F06-9BE98E0ECF96}" type="presParOf" srcId="{3EABDB3D-7271-4575-89BA-EBBEF8F1B7B6}" destId="{AA6D04A6-A006-4947-9E4A-28FF03090DE5}" srcOrd="1" destOrd="0" presId="urn:microsoft.com/office/officeart/2005/8/layout/hierarchy1"/>
    <dgm:cxn modelId="{AECBC3B0-3D51-4588-BB8B-AD15C32E3A46}" type="presParOf" srcId="{629C2813-4E2D-4464-AACB-ECF7FBC434A1}" destId="{DFA4D91F-E3B6-49A8-B124-F1DFF3A119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4A8D0-7A66-4BFF-B8B2-5961F603AC31}">
      <dsp:nvSpPr>
        <dsp:cNvPr id="0" name=""/>
        <dsp:cNvSpPr/>
      </dsp:nvSpPr>
      <dsp:spPr>
        <a:xfrm>
          <a:off x="4526361" y="973414"/>
          <a:ext cx="1819330" cy="431026"/>
        </a:xfrm>
        <a:custGeom>
          <a:avLst/>
          <a:gdLst/>
          <a:ahLst/>
          <a:cxnLst/>
          <a:rect l="0" t="0" r="0" b="0"/>
          <a:pathLst>
            <a:path>
              <a:moveTo>
                <a:pt x="0" y="0"/>
              </a:moveTo>
              <a:lnTo>
                <a:pt x="0" y="290648"/>
              </a:lnTo>
              <a:lnTo>
                <a:pt x="1819330" y="290648"/>
              </a:lnTo>
              <a:lnTo>
                <a:pt x="1819330" y="431026"/>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2AF5ACD-B501-4308-A841-A8B3F20EA259}">
      <dsp:nvSpPr>
        <dsp:cNvPr id="0" name=""/>
        <dsp:cNvSpPr/>
      </dsp:nvSpPr>
      <dsp:spPr>
        <a:xfrm>
          <a:off x="4448198" y="973414"/>
          <a:ext cx="91440" cy="463771"/>
        </a:xfrm>
        <a:custGeom>
          <a:avLst/>
          <a:gdLst/>
          <a:ahLst/>
          <a:cxnLst/>
          <a:rect l="0" t="0" r="0" b="0"/>
          <a:pathLst>
            <a:path>
              <a:moveTo>
                <a:pt x="78163" y="0"/>
              </a:moveTo>
              <a:lnTo>
                <a:pt x="78163" y="323393"/>
              </a:lnTo>
              <a:lnTo>
                <a:pt x="45720" y="323393"/>
              </a:lnTo>
              <a:lnTo>
                <a:pt x="45720" y="463771"/>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5AE6D7E-41D9-434E-BE52-7707425906DA}">
      <dsp:nvSpPr>
        <dsp:cNvPr id="0" name=""/>
        <dsp:cNvSpPr/>
      </dsp:nvSpPr>
      <dsp:spPr>
        <a:xfrm>
          <a:off x="2641568" y="3769608"/>
          <a:ext cx="926030" cy="440706"/>
        </a:xfrm>
        <a:custGeom>
          <a:avLst/>
          <a:gdLst/>
          <a:ahLst/>
          <a:cxnLst/>
          <a:rect l="0" t="0" r="0" b="0"/>
          <a:pathLst>
            <a:path>
              <a:moveTo>
                <a:pt x="0" y="0"/>
              </a:moveTo>
              <a:lnTo>
                <a:pt x="0" y="300328"/>
              </a:lnTo>
              <a:lnTo>
                <a:pt x="926030" y="300328"/>
              </a:lnTo>
              <a:lnTo>
                <a:pt x="926030" y="440706"/>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46200B2-C86A-451E-A759-690126FCF288}">
      <dsp:nvSpPr>
        <dsp:cNvPr id="0" name=""/>
        <dsp:cNvSpPr/>
      </dsp:nvSpPr>
      <dsp:spPr>
        <a:xfrm>
          <a:off x="1631392" y="3769608"/>
          <a:ext cx="1010176" cy="420008"/>
        </a:xfrm>
        <a:custGeom>
          <a:avLst/>
          <a:gdLst/>
          <a:ahLst/>
          <a:cxnLst/>
          <a:rect l="0" t="0" r="0" b="0"/>
          <a:pathLst>
            <a:path>
              <a:moveTo>
                <a:pt x="1010176" y="0"/>
              </a:moveTo>
              <a:lnTo>
                <a:pt x="1010176" y="279631"/>
              </a:lnTo>
              <a:lnTo>
                <a:pt x="0" y="279631"/>
              </a:lnTo>
              <a:lnTo>
                <a:pt x="0" y="42000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1CD16D8-8F0A-4152-B37D-81B803761701}">
      <dsp:nvSpPr>
        <dsp:cNvPr id="0" name=""/>
        <dsp:cNvSpPr/>
      </dsp:nvSpPr>
      <dsp:spPr>
        <a:xfrm>
          <a:off x="2595848" y="2366671"/>
          <a:ext cx="91440" cy="440706"/>
        </a:xfrm>
        <a:custGeom>
          <a:avLst/>
          <a:gdLst/>
          <a:ahLst/>
          <a:cxnLst/>
          <a:rect l="0" t="0" r="0" b="0"/>
          <a:pathLst>
            <a:path>
              <a:moveTo>
                <a:pt x="45720" y="0"/>
              </a:moveTo>
              <a:lnTo>
                <a:pt x="45720" y="440706"/>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A6D9272-0A6A-4783-9759-CA6D39F544EC}">
      <dsp:nvSpPr>
        <dsp:cNvPr id="0" name=""/>
        <dsp:cNvSpPr/>
      </dsp:nvSpPr>
      <dsp:spPr>
        <a:xfrm>
          <a:off x="2641568" y="973414"/>
          <a:ext cx="1884792" cy="431026"/>
        </a:xfrm>
        <a:custGeom>
          <a:avLst/>
          <a:gdLst/>
          <a:ahLst/>
          <a:cxnLst/>
          <a:rect l="0" t="0" r="0" b="0"/>
          <a:pathLst>
            <a:path>
              <a:moveTo>
                <a:pt x="1884792" y="0"/>
              </a:moveTo>
              <a:lnTo>
                <a:pt x="1884792" y="290648"/>
              </a:lnTo>
              <a:lnTo>
                <a:pt x="0" y="290648"/>
              </a:lnTo>
              <a:lnTo>
                <a:pt x="0" y="431026"/>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4C32383-6DEE-4D8D-B16C-FDFA4FA404EE}">
      <dsp:nvSpPr>
        <dsp:cNvPr id="0" name=""/>
        <dsp:cNvSpPr/>
      </dsp:nvSpPr>
      <dsp:spPr>
        <a:xfrm>
          <a:off x="3768700" y="11184"/>
          <a:ext cx="1515323" cy="96223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754424-E948-4353-AAB6-6F6347C32860}">
      <dsp:nvSpPr>
        <dsp:cNvPr id="0" name=""/>
        <dsp:cNvSpPr/>
      </dsp:nvSpPr>
      <dsp:spPr>
        <a:xfrm>
          <a:off x="3937069" y="171135"/>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Main Page</a:t>
          </a:r>
        </a:p>
      </dsp:txBody>
      <dsp:txXfrm>
        <a:off x="3965252" y="199318"/>
        <a:ext cx="1458957" cy="905864"/>
      </dsp:txXfrm>
    </dsp:sp>
    <dsp:sp modelId="{A35ED58E-4172-4F43-8DD2-85C0D8957888}">
      <dsp:nvSpPr>
        <dsp:cNvPr id="0" name=""/>
        <dsp:cNvSpPr/>
      </dsp:nvSpPr>
      <dsp:spPr>
        <a:xfrm>
          <a:off x="1883907" y="1404441"/>
          <a:ext cx="1515323" cy="96223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DDB9F6C-B873-433F-BF4A-509578D75A2E}">
      <dsp:nvSpPr>
        <dsp:cNvPr id="0" name=""/>
        <dsp:cNvSpPr/>
      </dsp:nvSpPr>
      <dsp:spPr>
        <a:xfrm>
          <a:off x="2052276" y="1564391"/>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Select Algorithm</a:t>
          </a:r>
        </a:p>
      </dsp:txBody>
      <dsp:txXfrm>
        <a:off x="2080459" y="1592574"/>
        <a:ext cx="1458957" cy="905864"/>
      </dsp:txXfrm>
    </dsp:sp>
    <dsp:sp modelId="{3EF85E12-7AA2-4DEF-853E-34190839DC33}">
      <dsp:nvSpPr>
        <dsp:cNvPr id="0" name=""/>
        <dsp:cNvSpPr/>
      </dsp:nvSpPr>
      <dsp:spPr>
        <a:xfrm>
          <a:off x="1883907" y="2807377"/>
          <a:ext cx="1515323" cy="96223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C10691F-8FA2-4DDC-BEAF-F2D3129999FB}">
      <dsp:nvSpPr>
        <dsp:cNvPr id="0" name=""/>
        <dsp:cNvSpPr/>
      </dsp:nvSpPr>
      <dsp:spPr>
        <a:xfrm>
          <a:off x="2052276" y="2967328"/>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Select Image</a:t>
          </a:r>
        </a:p>
      </dsp:txBody>
      <dsp:txXfrm>
        <a:off x="2080459" y="2995511"/>
        <a:ext cx="1458957" cy="905864"/>
      </dsp:txXfrm>
    </dsp:sp>
    <dsp:sp modelId="{51711845-D350-4517-A812-F7DE6E672DE5}">
      <dsp:nvSpPr>
        <dsp:cNvPr id="0" name=""/>
        <dsp:cNvSpPr/>
      </dsp:nvSpPr>
      <dsp:spPr>
        <a:xfrm>
          <a:off x="873730" y="4189617"/>
          <a:ext cx="1515323" cy="96223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7D9A0DF-157A-4B3F-8ABD-10CF818FE6F4}">
      <dsp:nvSpPr>
        <dsp:cNvPr id="0" name=""/>
        <dsp:cNvSpPr/>
      </dsp:nvSpPr>
      <dsp:spPr>
        <a:xfrm>
          <a:off x="1042099" y="4349567"/>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Double Click On Image for colour</a:t>
          </a:r>
        </a:p>
      </dsp:txBody>
      <dsp:txXfrm>
        <a:off x="1070282" y="4377750"/>
        <a:ext cx="1458957" cy="905864"/>
      </dsp:txXfrm>
    </dsp:sp>
    <dsp:sp modelId="{B666297F-8514-46B5-B740-DF152273D7FF}">
      <dsp:nvSpPr>
        <dsp:cNvPr id="0" name=""/>
        <dsp:cNvSpPr/>
      </dsp:nvSpPr>
      <dsp:spPr>
        <a:xfrm>
          <a:off x="2809938" y="4210314"/>
          <a:ext cx="1515323" cy="96223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2685119-99A5-428F-B303-0EC0D71DC499}">
      <dsp:nvSpPr>
        <dsp:cNvPr id="0" name=""/>
        <dsp:cNvSpPr/>
      </dsp:nvSpPr>
      <dsp:spPr>
        <a:xfrm>
          <a:off x="2978307" y="4370265"/>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Press Esc to Exit</a:t>
          </a:r>
        </a:p>
      </dsp:txBody>
      <dsp:txXfrm>
        <a:off x="3006490" y="4398448"/>
        <a:ext cx="1458957" cy="905864"/>
      </dsp:txXfrm>
    </dsp:sp>
    <dsp:sp modelId="{A6FC551B-6418-4191-8175-775A797C7C11}">
      <dsp:nvSpPr>
        <dsp:cNvPr id="0" name=""/>
        <dsp:cNvSpPr/>
      </dsp:nvSpPr>
      <dsp:spPr>
        <a:xfrm>
          <a:off x="3736257" y="1437185"/>
          <a:ext cx="1515323" cy="96223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AA0AA1D-4591-4302-82CA-152B94F7BAA6}">
      <dsp:nvSpPr>
        <dsp:cNvPr id="0" name=""/>
        <dsp:cNvSpPr/>
      </dsp:nvSpPr>
      <dsp:spPr>
        <a:xfrm>
          <a:off x="3904626" y="1597136"/>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Algorithm</a:t>
          </a:r>
        </a:p>
      </dsp:txBody>
      <dsp:txXfrm>
        <a:off x="3932809" y="1625319"/>
        <a:ext cx="1458957" cy="905864"/>
      </dsp:txXfrm>
    </dsp:sp>
    <dsp:sp modelId="{DC3DC741-8336-40D3-BC05-1522C2C6FAEE}">
      <dsp:nvSpPr>
        <dsp:cNvPr id="0" name=""/>
        <dsp:cNvSpPr/>
      </dsp:nvSpPr>
      <dsp:spPr>
        <a:xfrm>
          <a:off x="5588031" y="1404441"/>
          <a:ext cx="1515323" cy="96223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A6D04A6-A006-4947-9E4A-28FF03090DE5}">
      <dsp:nvSpPr>
        <dsp:cNvPr id="0" name=""/>
        <dsp:cNvSpPr/>
      </dsp:nvSpPr>
      <dsp:spPr>
        <a:xfrm>
          <a:off x="5756400" y="1564391"/>
          <a:ext cx="1515323" cy="96223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Instructions</a:t>
          </a:r>
        </a:p>
      </dsp:txBody>
      <dsp:txXfrm>
        <a:off x="5784583" y="1592574"/>
        <a:ext cx="1458957" cy="9058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9E8466-8255-414A-9B1E-669826FDE37F}" type="datetimeFigureOut">
              <a:rPr lang="en-US" smtClean="0"/>
              <a:t>5/13/2021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BF1359-6C8A-4E36-8EED-25C687F6C60B}" type="slidenum">
              <a:rPr lang="en-US" smtClean="0"/>
              <a:t>‹#›</a:t>
            </a:fld>
            <a:endParaRPr lang="en-US"/>
          </a:p>
        </p:txBody>
      </p:sp>
    </p:spTree>
    <p:extLst>
      <p:ext uri="{BB962C8B-B14F-4D97-AF65-F5344CB8AC3E}">
        <p14:creationId xmlns:p14="http://schemas.microsoft.com/office/powerpoint/2010/main" val="23471836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A215D-EBC4-4210-A737-C033A6B4F4C2}" type="datetimeFigureOut">
              <a:rPr lang="en-US" smtClean="0"/>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55D5E-4DA9-4B81-B240-93DDCBF7537D}" type="slidenum">
              <a:rPr lang="en-US" smtClean="0"/>
              <a:t>‹#›</a:t>
            </a:fld>
            <a:endParaRPr lang="en-US"/>
          </a:p>
        </p:txBody>
      </p:sp>
    </p:spTree>
    <p:extLst>
      <p:ext uri="{BB962C8B-B14F-4D97-AF65-F5344CB8AC3E}">
        <p14:creationId xmlns:p14="http://schemas.microsoft.com/office/powerpoint/2010/main" val="25354613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55D5E-4DA9-4B81-B240-93DDCBF7537D}"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302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540D4B-00B8-4046-9F29-0F0D95439AEA}" type="datetime1">
              <a:rPr lang="en-US" smtClean="0"/>
              <a:t>5/13/2021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a:xfrm>
            <a:off x="5486400" y="6248400"/>
            <a:ext cx="21336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1A2F7-E68D-46F3-89FD-96E2582E47C1}" type="datetime1">
              <a:rPr lang="en-US" smtClean="0"/>
              <a:t>5/13/2021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5DDD78-26C8-461B-9505-97DFF3A6012A}" type="datetime1">
              <a:rPr lang="en-US" smtClean="0"/>
              <a:t>5/13/2021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6115A-3463-4AED-AF29-ED3024BA9ADB}" type="datetime1">
              <a:rPr lang="en-US" smtClean="0"/>
              <a:t>5/13/2021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0973C8-C284-4542-B9E9-B0B38632B5E6}" type="datetime1">
              <a:rPr lang="en-US" smtClean="0"/>
              <a:t>5/13/2021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A52B7C-5EDA-4DB2-9F6C-755D9F0DB457}" type="datetime1">
              <a:rPr lang="en-US" smtClean="0"/>
              <a:t>5/13/2021</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F1E2A5-AC29-45C7-A211-BA9C5C8DB3FC}" type="datetime1">
              <a:rPr lang="en-US" smtClean="0"/>
              <a:t>5/13/2021</a:t>
            </a:fld>
            <a:endParaRPr lang="en-US"/>
          </a:p>
        </p:txBody>
      </p:sp>
      <p:sp>
        <p:nvSpPr>
          <p:cNvPr id="8" name="Footer Placeholder 7"/>
          <p:cNvSpPr>
            <a:spLocks noGrp="1"/>
          </p:cNvSpPr>
          <p:nvPr>
            <p:ph type="ftr" sz="quarter" idx="11"/>
          </p:nvPr>
        </p:nvSpPr>
        <p:spPr/>
        <p:txBody>
          <a:bodyPr/>
          <a:lstStyle/>
          <a:p>
            <a:r>
              <a:rPr lang="en-US"/>
              <a:t>Project title Name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pic>
        <p:nvPicPr>
          <p:cNvPr id="10"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ECC9D-71E8-413E-BF08-46367A0F5778}" type="datetime1">
              <a:rPr lang="en-US" smtClean="0"/>
              <a:t>5/13/2021</a:t>
            </a:fld>
            <a:endParaRPr lang="en-US"/>
          </a:p>
        </p:txBody>
      </p:sp>
      <p:sp>
        <p:nvSpPr>
          <p:cNvPr id="4" name="Footer Placeholder 3"/>
          <p:cNvSpPr>
            <a:spLocks noGrp="1"/>
          </p:cNvSpPr>
          <p:nvPr>
            <p:ph type="ftr" sz="quarter" idx="11"/>
          </p:nvPr>
        </p:nvSpPr>
        <p:spPr/>
        <p:txBody>
          <a:bodyPr/>
          <a:lstStyle/>
          <a:p>
            <a:r>
              <a:rPr lang="en-US"/>
              <a:t>Project title Name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B39F8-99FD-4273-9058-09BCF5B50C85}" type="datetime1">
              <a:rPr lang="en-US" smtClean="0"/>
              <a:t>5/13/2021</a:t>
            </a:fld>
            <a:endParaRPr lang="en-US"/>
          </a:p>
        </p:txBody>
      </p:sp>
      <p:sp>
        <p:nvSpPr>
          <p:cNvPr id="3" name="Footer Placeholder 2"/>
          <p:cNvSpPr>
            <a:spLocks noGrp="1"/>
          </p:cNvSpPr>
          <p:nvPr>
            <p:ph type="ftr" sz="quarter" idx="11"/>
          </p:nvPr>
        </p:nvSpPr>
        <p:spPr/>
        <p:txBody>
          <a:bodyPr/>
          <a:lstStyle/>
          <a:p>
            <a:r>
              <a:rPr lang="en-US"/>
              <a:t>Project title Name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CD3A1-55A7-47DC-85EB-623ECF59B4AD}" type="datetime1">
              <a:rPr lang="en-US" smtClean="0"/>
              <a:t>5/13/2021</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3758D-86B3-49F9-B9F3-D90B60BA1B47}" type="datetime1">
              <a:rPr lang="en-US" smtClean="0"/>
              <a:t>5/13/2021</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1A4F9-839A-4728-A1FB-2E2A611A0186}" type="datetime1">
              <a:rPr lang="en-US" smtClean="0"/>
              <a:t>5/13/2021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Name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rjet.net/archives/V3/i10/IRJET-V3I10222.pdf" TargetMode="External"/><Relationship Id="rId2" Type="http://schemas.openxmlformats.org/officeDocument/2006/relationships/hyperlink" Target="https://www.ijcaonline.org/archives/volume161/number8/goel-2017-ijca-913254.pdf" TargetMode="External"/><Relationship Id="rId1" Type="http://schemas.openxmlformats.org/officeDocument/2006/relationships/slideLayout" Target="../slideLayouts/slideLayout2.xml"/><Relationship Id="rId6" Type="http://schemas.openxmlformats.org/officeDocument/2006/relationships/hyperlink" Target="https://ieeexplore.ieee.org/document/6466131" TargetMode="External"/><Relationship Id="rId5" Type="http://schemas.openxmlformats.org/officeDocument/2006/relationships/hyperlink" Target="https://ieeexplore.ieee.org/document/6248068" TargetMode="External"/><Relationship Id="rId4" Type="http://schemas.openxmlformats.org/officeDocument/2006/relationships/hyperlink" Target="https://ieeexplore.ieee.org/document/594608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file:///D:\ML%20SEM%206%20PROJECT\colors.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21285"/>
            <a:ext cx="6553200" cy="1188084"/>
          </a:xfrm>
          <a:noFill/>
        </p:spPr>
        <p:txBody>
          <a:bodyPr>
            <a:noAutofit/>
          </a:bodyPr>
          <a:lstStyle/>
          <a:p>
            <a:r>
              <a:rPr lang="en-US" sz="2400" b="1" dirty="0">
                <a:latin typeface="Times New Roman" pitchFamily="18" charset="0"/>
                <a:cs typeface="Times New Roman" pitchFamily="18" charset="0"/>
              </a:rPr>
              <a:t>St. Francis Institute of Technology</a:t>
            </a:r>
            <a:br>
              <a:rPr lang="en-US" sz="2400" b="1" dirty="0">
                <a:latin typeface="Times New Roman" pitchFamily="18" charset="0"/>
                <a:cs typeface="Times New Roman" pitchFamily="18" charset="0"/>
              </a:rPr>
            </a:br>
            <a:r>
              <a:rPr lang="en-US" sz="2000" b="1" dirty="0">
                <a:latin typeface="Times New Roman" pitchFamily="18" charset="0"/>
                <a:cs typeface="Times New Roman" pitchFamily="18" charset="0"/>
              </a:rPr>
              <a:t>Department of Computer Engineering</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307975" y="2236870"/>
            <a:ext cx="8531225" cy="823900"/>
          </a:xfrm>
        </p:spPr>
        <p:txBody>
          <a:bodyPr/>
          <a:lstStyle/>
          <a:p>
            <a:r>
              <a:rPr lang="en-US" b="1" dirty="0">
                <a:solidFill>
                  <a:srgbClr val="002060"/>
                </a:solidFill>
                <a:latin typeface="Times New Roman" pitchFamily="18" charset="0"/>
                <a:cs typeface="Times New Roman" pitchFamily="18" charset="0"/>
              </a:rPr>
              <a:t>Mini Project Title: </a:t>
            </a:r>
            <a:r>
              <a:rPr lang="en-US" sz="3600" b="1" i="1" u="sng" dirty="0">
                <a:solidFill>
                  <a:srgbClr val="002060"/>
                </a:solidFill>
                <a:latin typeface="Times New Roman" pitchFamily="18" charset="0"/>
                <a:cs typeface="Times New Roman" pitchFamily="18" charset="0"/>
              </a:rPr>
              <a:t>Color Detection System</a:t>
            </a:r>
          </a:p>
          <a:p>
            <a:endParaRPr lang="en-US" dirty="0"/>
          </a:p>
        </p:txBody>
      </p:sp>
      <p:sp>
        <p:nvSpPr>
          <p:cNvPr id="4" name="AutoShape 2" descr="Image result for sfi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sfi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6" descr="Image result for sfit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8" descr="Image result for sfit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33" y="104253"/>
            <a:ext cx="1478973"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239;p37"/>
          <p:cNvSpPr txBox="1">
            <a:spLocks/>
          </p:cNvSpPr>
          <p:nvPr/>
        </p:nvSpPr>
        <p:spPr>
          <a:xfrm>
            <a:off x="1220787" y="3231710"/>
            <a:ext cx="6705600" cy="519100"/>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buClr>
                <a:schemeClr val="accent1"/>
              </a:buClr>
              <a:buSzPts val="2210"/>
              <a:buFont typeface="Noto Sans Symbols"/>
              <a:buNone/>
            </a:pPr>
            <a:r>
              <a:rPr lang="en-GB" sz="2400" b="1" dirty="0">
                <a:solidFill>
                  <a:srgbClr val="0070C0"/>
                </a:solidFill>
                <a:latin typeface="Times New Roman" pitchFamily="18" charset="0"/>
                <a:ea typeface="+mj-ea"/>
                <a:cs typeface="Times New Roman" pitchFamily="18" charset="0"/>
                <a:sym typeface="Libre Baskerville" panose="02000000000000000000"/>
              </a:rPr>
              <a:t>Group Members:</a:t>
            </a:r>
          </a:p>
          <a:p>
            <a:pPr>
              <a:spcBef>
                <a:spcPts val="0"/>
              </a:spcBef>
              <a:buClr>
                <a:schemeClr val="accent1"/>
              </a:buClr>
              <a:buSzPts val="2210"/>
              <a:buFont typeface="Noto Sans Symbols"/>
              <a:buNone/>
            </a:pPr>
            <a:endParaRPr lang="en-GB" sz="2400" b="1" dirty="0">
              <a:solidFill>
                <a:srgbClr val="0070C0"/>
              </a:solidFill>
              <a:latin typeface="Times New Roman" pitchFamily="18" charset="0"/>
              <a:ea typeface="+mj-ea"/>
              <a:cs typeface="Times New Roman" pitchFamily="18" charset="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r>
              <a:rPr lang="en-GB" sz="20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Under the guidance of </a:t>
            </a:r>
          </a:p>
          <a:p>
            <a:pPr>
              <a:spcBef>
                <a:spcPts val="580"/>
              </a:spcBef>
              <a:buClr>
                <a:schemeClr val="accent1"/>
              </a:buClr>
              <a:buSzPts val="2210"/>
              <a:buFont typeface="Noto Sans Symbols"/>
              <a:buNone/>
            </a:pPr>
            <a:r>
              <a:rPr lang="en-GB" sz="2600"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Varsha Shrivastava</a:t>
            </a:r>
          </a:p>
        </p:txBody>
      </p:sp>
      <p:graphicFrame>
        <p:nvGraphicFramePr>
          <p:cNvPr id="8" name="Table 7"/>
          <p:cNvGraphicFramePr>
            <a:graphicFrameLocks noGrp="1"/>
          </p:cNvGraphicFramePr>
          <p:nvPr>
            <p:extLst>
              <p:ext uri="{D42A27DB-BD31-4B8C-83A1-F6EECF244321}">
                <p14:modId xmlns:p14="http://schemas.microsoft.com/office/powerpoint/2010/main" val="635617659"/>
              </p:ext>
            </p:extLst>
          </p:nvPr>
        </p:nvGraphicFramePr>
        <p:xfrm>
          <a:off x="2374106" y="3794760"/>
          <a:ext cx="4398963" cy="1097280"/>
        </p:xfrm>
        <a:graphic>
          <a:graphicData uri="http://schemas.openxmlformats.org/drawingml/2006/table">
            <a:tbl>
              <a:tblPr firstRow="1" bandRow="1">
                <a:tableStyleId>{5940675A-B579-460E-94D1-54222C63F5DA}</a:tableStyleId>
              </a:tblPr>
              <a:tblGrid>
                <a:gridCol w="4398963">
                  <a:extLst>
                    <a:ext uri="{9D8B030D-6E8A-4147-A177-3AD203B41FA5}">
                      <a16:colId xmlns:a16="http://schemas.microsoft.com/office/drawing/2014/main" val="20000"/>
                    </a:ext>
                  </a:extLst>
                </a:gridCol>
              </a:tblGrid>
              <a:tr h="0">
                <a:tc>
                  <a:txBody>
                    <a:bodyPr/>
                    <a:lstStyle/>
                    <a:p>
                      <a:pPr algn="ctr"/>
                      <a:r>
                        <a:rPr lang="en-US" sz="1800" b="1" i="0" dirty="0">
                          <a:latin typeface="Times New Roman" pitchFamily="18" charset="0"/>
                          <a:cs typeface="Times New Roman" pitchFamily="18" charset="0"/>
                        </a:rPr>
                        <a:t>Gaurav Suvarna</a:t>
                      </a:r>
                    </a:p>
                  </a:txBody>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dirty="0">
                          <a:latin typeface="Times New Roman" pitchFamily="18" charset="0"/>
                          <a:cs typeface="Times New Roman" pitchFamily="18" charset="0"/>
                        </a:rPr>
                        <a:t>Rohit </a:t>
                      </a:r>
                      <a:r>
                        <a:rPr lang="en-US" sz="1800" b="1" i="0" dirty="0" err="1">
                          <a:latin typeface="Times New Roman" pitchFamily="18" charset="0"/>
                          <a:cs typeface="Times New Roman" pitchFamily="18" charset="0"/>
                        </a:rPr>
                        <a:t>Thirumump</a:t>
                      </a:r>
                      <a:endParaRPr lang="en-US" sz="1800" b="1" i="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dirty="0">
                          <a:latin typeface="Times New Roman" pitchFamily="18" charset="0"/>
                          <a:cs typeface="Times New Roman" pitchFamily="18" charset="0"/>
                        </a:rPr>
                        <a:t>Sakshi </a:t>
                      </a:r>
                      <a:r>
                        <a:rPr lang="en-US" sz="1800" b="1" i="0" dirty="0" err="1">
                          <a:latin typeface="Times New Roman" pitchFamily="18" charset="0"/>
                          <a:cs typeface="Times New Roman" pitchFamily="18" charset="0"/>
                        </a:rPr>
                        <a:t>Tokekar</a:t>
                      </a:r>
                      <a:endParaRPr lang="en-US" sz="1800" b="1" i="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426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AA2F17F0-CF8B-4CCA-A621-32EFB2C40031}"/>
              </a:ext>
            </a:extLst>
          </p:cNvPr>
          <p:cNvGraphicFramePr>
            <a:graphicFrameLocks noGrp="1"/>
          </p:cNvGraphicFramePr>
          <p:nvPr>
            <p:ph idx="1"/>
            <p:extLst>
              <p:ext uri="{D42A27DB-BD31-4B8C-83A1-F6EECF244321}">
                <p14:modId xmlns:p14="http://schemas.microsoft.com/office/powerpoint/2010/main" val="1752384843"/>
              </p:ext>
            </p:extLst>
          </p:nvPr>
        </p:nvGraphicFramePr>
        <p:xfrm>
          <a:off x="457200" y="950161"/>
          <a:ext cx="8229600" cy="2250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350819152"/>
                    </a:ext>
                  </a:extLst>
                </a:gridCol>
                <a:gridCol w="4114800">
                  <a:extLst>
                    <a:ext uri="{9D8B030D-6E8A-4147-A177-3AD203B41FA5}">
                      <a16:colId xmlns:a16="http://schemas.microsoft.com/office/drawing/2014/main" val="1176447612"/>
                    </a:ext>
                  </a:extLst>
                </a:gridCol>
              </a:tblGrid>
              <a:tr h="421840">
                <a:tc>
                  <a:txBody>
                    <a:bodyPr/>
                    <a:lstStyle/>
                    <a:p>
                      <a:pPr algn="ctr"/>
                      <a:r>
                        <a:rPr lang="en-IN" dirty="0"/>
                        <a:t>ALGORITHM</a:t>
                      </a:r>
                    </a:p>
                  </a:txBody>
                  <a:tcPr/>
                </a:tc>
                <a:tc>
                  <a:txBody>
                    <a:bodyPr/>
                    <a:lstStyle/>
                    <a:p>
                      <a:pPr algn="ctr"/>
                      <a:r>
                        <a:rPr lang="en-IN" dirty="0"/>
                        <a:t>ACCURACY</a:t>
                      </a:r>
                    </a:p>
                  </a:txBody>
                  <a:tcPr/>
                </a:tc>
                <a:extLst>
                  <a:ext uri="{0D108BD9-81ED-4DB2-BD59-A6C34878D82A}">
                    <a16:rowId xmlns:a16="http://schemas.microsoft.com/office/drawing/2014/main" val="3402205347"/>
                  </a:ext>
                </a:extLst>
              </a:tr>
              <a:tr h="350440">
                <a:tc>
                  <a:txBody>
                    <a:bodyPr/>
                    <a:lstStyle/>
                    <a:p>
                      <a:pPr algn="ctr"/>
                      <a:r>
                        <a:rPr lang="en-IN" dirty="0"/>
                        <a:t>K-Nearest Neighbour</a:t>
                      </a:r>
                    </a:p>
                  </a:txBody>
                  <a:tcPr/>
                </a:tc>
                <a:tc>
                  <a:txBody>
                    <a:bodyPr/>
                    <a:lstStyle/>
                    <a:p>
                      <a:pPr algn="ctr"/>
                      <a:r>
                        <a:rPr lang="en-IN" dirty="0"/>
                        <a:t>16.18%</a:t>
                      </a:r>
                    </a:p>
                  </a:txBody>
                  <a:tcPr/>
                </a:tc>
                <a:extLst>
                  <a:ext uri="{0D108BD9-81ED-4DB2-BD59-A6C34878D82A}">
                    <a16:rowId xmlns:a16="http://schemas.microsoft.com/office/drawing/2014/main" val="3732978753"/>
                  </a:ext>
                </a:extLst>
              </a:tr>
              <a:tr h="350440">
                <a:tc>
                  <a:txBody>
                    <a:bodyPr/>
                    <a:lstStyle/>
                    <a:p>
                      <a:pPr algn="ctr"/>
                      <a:r>
                        <a:rPr lang="en-IN" dirty="0"/>
                        <a:t>Logistic Regression</a:t>
                      </a:r>
                    </a:p>
                  </a:txBody>
                  <a:tcPr/>
                </a:tc>
                <a:tc>
                  <a:txBody>
                    <a:bodyPr/>
                    <a:lstStyle/>
                    <a:p>
                      <a:pPr algn="ctr"/>
                      <a:r>
                        <a:rPr lang="en-IN" dirty="0"/>
                        <a:t>44.51%</a:t>
                      </a:r>
                    </a:p>
                  </a:txBody>
                  <a:tcPr/>
                </a:tc>
                <a:extLst>
                  <a:ext uri="{0D108BD9-81ED-4DB2-BD59-A6C34878D82A}">
                    <a16:rowId xmlns:a16="http://schemas.microsoft.com/office/drawing/2014/main" val="2464976492"/>
                  </a:ext>
                </a:extLst>
              </a:tr>
              <a:tr h="350440">
                <a:tc>
                  <a:txBody>
                    <a:bodyPr/>
                    <a:lstStyle/>
                    <a:p>
                      <a:pPr algn="ctr"/>
                      <a:r>
                        <a:rPr lang="en-IN" dirty="0"/>
                        <a:t>Decision Tree </a:t>
                      </a:r>
                    </a:p>
                  </a:txBody>
                  <a:tcPr/>
                </a:tc>
                <a:tc>
                  <a:txBody>
                    <a:bodyPr/>
                    <a:lstStyle/>
                    <a:p>
                      <a:pPr algn="ctr"/>
                      <a:r>
                        <a:rPr lang="en-IN" dirty="0"/>
                        <a:t>84.97%</a:t>
                      </a:r>
                    </a:p>
                  </a:txBody>
                  <a:tcPr/>
                </a:tc>
                <a:extLst>
                  <a:ext uri="{0D108BD9-81ED-4DB2-BD59-A6C34878D82A}">
                    <a16:rowId xmlns:a16="http://schemas.microsoft.com/office/drawing/2014/main" val="1084570608"/>
                  </a:ext>
                </a:extLst>
              </a:tr>
              <a:tr h="350440">
                <a:tc>
                  <a:txBody>
                    <a:bodyPr/>
                    <a:lstStyle/>
                    <a:p>
                      <a:pPr algn="ctr"/>
                      <a:r>
                        <a:rPr lang="en-IN" dirty="0"/>
                        <a:t>Support Vector Classifier</a:t>
                      </a:r>
                    </a:p>
                  </a:txBody>
                  <a:tcPr/>
                </a:tc>
                <a:tc>
                  <a:txBody>
                    <a:bodyPr/>
                    <a:lstStyle/>
                    <a:p>
                      <a:pPr algn="ctr"/>
                      <a:r>
                        <a:rPr lang="en-IN" dirty="0"/>
                        <a:t>86.13%</a:t>
                      </a:r>
                    </a:p>
                  </a:txBody>
                  <a:tcPr/>
                </a:tc>
                <a:extLst>
                  <a:ext uri="{0D108BD9-81ED-4DB2-BD59-A6C34878D82A}">
                    <a16:rowId xmlns:a16="http://schemas.microsoft.com/office/drawing/2014/main" val="3638928040"/>
                  </a:ext>
                </a:extLst>
              </a:tr>
              <a:tr h="350440">
                <a:tc>
                  <a:txBody>
                    <a:bodyPr/>
                    <a:lstStyle/>
                    <a:p>
                      <a:pPr algn="ctr"/>
                      <a:r>
                        <a:rPr lang="en-IN" dirty="0"/>
                        <a:t>Random Forest</a:t>
                      </a:r>
                    </a:p>
                  </a:txBody>
                  <a:tcPr/>
                </a:tc>
                <a:tc>
                  <a:txBody>
                    <a:bodyPr/>
                    <a:lstStyle/>
                    <a:p>
                      <a:pPr algn="ctr"/>
                      <a:r>
                        <a:rPr lang="en-IN" dirty="0"/>
                        <a:t>89.02%</a:t>
                      </a:r>
                    </a:p>
                  </a:txBody>
                  <a:tcPr/>
                </a:tc>
                <a:extLst>
                  <a:ext uri="{0D108BD9-81ED-4DB2-BD59-A6C34878D82A}">
                    <a16:rowId xmlns:a16="http://schemas.microsoft.com/office/drawing/2014/main" val="3754913805"/>
                  </a:ext>
                </a:extLst>
              </a:tr>
            </a:tbl>
          </a:graphicData>
        </a:graphic>
      </p:graphicFrame>
      <p:sp>
        <p:nvSpPr>
          <p:cNvPr id="4" name="Date Placeholder 3">
            <a:extLst>
              <a:ext uri="{FF2B5EF4-FFF2-40B4-BE49-F238E27FC236}">
                <a16:creationId xmlns:a16="http://schemas.microsoft.com/office/drawing/2014/main" id="{D21217EC-EB4D-4448-B6A1-A197350EF3C7}"/>
              </a:ext>
            </a:extLst>
          </p:cNvPr>
          <p:cNvSpPr>
            <a:spLocks noGrp="1"/>
          </p:cNvSpPr>
          <p:nvPr>
            <p:ph type="dt" sz="half" idx="10"/>
          </p:nvPr>
        </p:nvSpPr>
        <p:spPr/>
        <p:txBody>
          <a:bodyPr/>
          <a:lstStyle/>
          <a:p>
            <a:fld id="{D5D6115A-3463-4AED-AF29-ED3024BA9ADB}" type="datetime1">
              <a:rPr lang="en-US" smtClean="0"/>
              <a:t>5/13/2021</a:t>
            </a:fld>
            <a:endParaRPr lang="en-US"/>
          </a:p>
        </p:txBody>
      </p:sp>
      <p:sp>
        <p:nvSpPr>
          <p:cNvPr id="5" name="Footer Placeholder 4">
            <a:extLst>
              <a:ext uri="{FF2B5EF4-FFF2-40B4-BE49-F238E27FC236}">
                <a16:creationId xmlns:a16="http://schemas.microsoft.com/office/drawing/2014/main" id="{3F089356-3DAB-4CCB-8651-246ECE850DB6}"/>
              </a:ext>
            </a:extLst>
          </p:cNvPr>
          <p:cNvSpPr>
            <a:spLocks noGrp="1"/>
          </p:cNvSpPr>
          <p:nvPr>
            <p:ph type="ftr" sz="quarter" idx="11"/>
          </p:nvPr>
        </p:nvSpPr>
        <p:spPr/>
        <p:txBody>
          <a:bodyPr/>
          <a:lstStyle/>
          <a:p>
            <a:r>
              <a:rPr lang="en-US" dirty="0"/>
              <a:t>Color Detection System</a:t>
            </a:r>
          </a:p>
        </p:txBody>
      </p:sp>
      <p:sp>
        <p:nvSpPr>
          <p:cNvPr id="6" name="Slide Number Placeholder 5">
            <a:extLst>
              <a:ext uri="{FF2B5EF4-FFF2-40B4-BE49-F238E27FC236}">
                <a16:creationId xmlns:a16="http://schemas.microsoft.com/office/drawing/2014/main" id="{0A8C0832-70DB-42FF-8718-75954269FF14}"/>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a:extLst>
              <a:ext uri="{FF2B5EF4-FFF2-40B4-BE49-F238E27FC236}">
                <a16:creationId xmlns:a16="http://schemas.microsoft.com/office/drawing/2014/main" id="{1709E767-31DA-46F5-9F8F-E9F8FFD85AEE}"/>
              </a:ext>
            </a:extLst>
          </p:cNvPr>
          <p:cNvSpPr>
            <a:spLocks noGrp="1"/>
          </p:cNvSpPr>
          <p:nvPr>
            <p:ph type="title"/>
          </p:nvPr>
        </p:nvSpPr>
        <p:spPr>
          <a:xfrm>
            <a:off x="457200" y="0"/>
            <a:ext cx="8229600" cy="1143000"/>
          </a:xfrm>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9" name="TextBox 8">
            <a:extLst>
              <a:ext uri="{FF2B5EF4-FFF2-40B4-BE49-F238E27FC236}">
                <a16:creationId xmlns:a16="http://schemas.microsoft.com/office/drawing/2014/main" id="{E0F463C6-F3E1-4A57-835E-D8E1E4318F1B}"/>
              </a:ext>
            </a:extLst>
          </p:cNvPr>
          <p:cNvSpPr txBox="1"/>
          <p:nvPr/>
        </p:nvSpPr>
        <p:spPr>
          <a:xfrm>
            <a:off x="457200" y="3250758"/>
            <a:ext cx="8610600" cy="2693045"/>
          </a:xfrm>
          <a:prstGeom prst="rect">
            <a:avLst/>
          </a:prstGeom>
          <a:noFill/>
        </p:spPr>
        <p:txBody>
          <a:bodyPr wrap="square" rtlCol="0">
            <a:spAutoFit/>
          </a:bodyPr>
          <a:lstStyle/>
          <a:p>
            <a:r>
              <a:rPr lang="en-IN" b="1" dirty="0"/>
              <a:t>Accuracy: </a:t>
            </a:r>
            <a:r>
              <a:rPr lang="en-US" dirty="0"/>
              <a:t>Machine learning</a:t>
            </a:r>
            <a:r>
              <a:rPr lang="en-US" b="0" i="0" dirty="0">
                <a:solidFill>
                  <a:srgbClr val="23232D"/>
                </a:solidFill>
                <a:effectLst/>
              </a:rPr>
              <a:t> model accuracy is the measurement used to determine which</a:t>
            </a:r>
            <a:r>
              <a:rPr lang="en-US" b="0" i="0" dirty="0">
                <a:effectLst/>
              </a:rPr>
              <a:t> </a:t>
            </a:r>
            <a:r>
              <a:rPr lang="en-US" dirty="0"/>
              <a:t>model</a:t>
            </a:r>
            <a:r>
              <a:rPr lang="en-US" b="0" i="0" dirty="0">
                <a:solidFill>
                  <a:srgbClr val="23232D"/>
                </a:solidFill>
                <a:effectLst/>
              </a:rPr>
              <a:t> is best at identifying relationships and patterns between variables in a dataset based on the input, or </a:t>
            </a:r>
            <a:r>
              <a:rPr lang="en-US" dirty="0">
                <a:solidFill>
                  <a:srgbClr val="23232D"/>
                </a:solidFill>
              </a:rPr>
              <a:t>training</a:t>
            </a:r>
            <a:r>
              <a:rPr lang="en-US" b="0" i="0" dirty="0">
                <a:solidFill>
                  <a:srgbClr val="23232D"/>
                </a:solidFill>
                <a:effectLst/>
              </a:rPr>
              <a:t>, data. </a:t>
            </a:r>
          </a:p>
          <a:p>
            <a:endParaRPr lang="en-US" sz="1000" dirty="0">
              <a:solidFill>
                <a:srgbClr val="23232D"/>
              </a:solidFill>
            </a:endParaRPr>
          </a:p>
          <a:p>
            <a:r>
              <a:rPr lang="en-US" b="1" dirty="0">
                <a:solidFill>
                  <a:srgbClr val="23232D"/>
                </a:solidFill>
              </a:rPr>
              <a:t>Ideal Case: </a:t>
            </a:r>
            <a:r>
              <a:rPr lang="en-US" dirty="0">
                <a:solidFill>
                  <a:srgbClr val="23232D"/>
                </a:solidFill>
              </a:rPr>
              <a:t>The ideal case will be when the correct is detected perfectly</a:t>
            </a:r>
          </a:p>
          <a:p>
            <a:endParaRPr lang="en-US" sz="1100" b="1" dirty="0">
              <a:solidFill>
                <a:srgbClr val="23232D"/>
              </a:solidFill>
            </a:endParaRPr>
          </a:p>
          <a:p>
            <a:r>
              <a:rPr lang="en-US" b="1" dirty="0">
                <a:solidFill>
                  <a:srgbClr val="23232D"/>
                </a:solidFill>
              </a:rPr>
              <a:t>Worst Case: </a:t>
            </a:r>
            <a:r>
              <a:rPr lang="en-US" dirty="0">
                <a:solidFill>
                  <a:srgbClr val="23232D"/>
                </a:solidFill>
              </a:rPr>
              <a:t>The worst case will be when the process is very slow and output is incorrect</a:t>
            </a:r>
          </a:p>
          <a:p>
            <a:endParaRPr lang="en-US" sz="1100" b="1" dirty="0">
              <a:solidFill>
                <a:srgbClr val="23232D"/>
              </a:solidFill>
            </a:endParaRPr>
          </a:p>
          <a:p>
            <a:r>
              <a:rPr lang="en-US" b="1" dirty="0">
                <a:solidFill>
                  <a:srgbClr val="23232D"/>
                </a:solidFill>
              </a:rPr>
              <a:t>Best : </a:t>
            </a:r>
            <a:r>
              <a:rPr lang="en-US" dirty="0">
                <a:solidFill>
                  <a:srgbClr val="23232D"/>
                </a:solidFill>
              </a:rPr>
              <a:t>It is observed that </a:t>
            </a:r>
            <a:r>
              <a:rPr lang="en-US" b="1" u="sng" dirty="0">
                <a:solidFill>
                  <a:srgbClr val="23232D"/>
                </a:solidFill>
              </a:rPr>
              <a:t>Random Forest </a:t>
            </a:r>
            <a:r>
              <a:rPr lang="en-US" dirty="0">
                <a:solidFill>
                  <a:srgbClr val="23232D"/>
                </a:solidFill>
              </a:rPr>
              <a:t>gives the best result with accuracy </a:t>
            </a:r>
            <a:r>
              <a:rPr lang="en-US" b="1" u="sng" dirty="0">
                <a:solidFill>
                  <a:srgbClr val="23232D"/>
                </a:solidFill>
              </a:rPr>
              <a:t>89.02%</a:t>
            </a:r>
          </a:p>
          <a:p>
            <a:endParaRPr lang="en-US" sz="1100" b="1" dirty="0">
              <a:solidFill>
                <a:srgbClr val="23232D"/>
              </a:solidFill>
            </a:endParaRPr>
          </a:p>
          <a:p>
            <a:r>
              <a:rPr lang="en-US" sz="1700" b="1" dirty="0">
                <a:solidFill>
                  <a:srgbClr val="23232D"/>
                </a:solidFill>
              </a:rPr>
              <a:t>Worst : </a:t>
            </a:r>
            <a:r>
              <a:rPr lang="en-US" sz="1700" dirty="0">
                <a:solidFill>
                  <a:srgbClr val="23232D"/>
                </a:solidFill>
              </a:rPr>
              <a:t>It is observed that </a:t>
            </a:r>
            <a:r>
              <a:rPr lang="en-US" sz="1700" b="1" u="sng" dirty="0">
                <a:solidFill>
                  <a:srgbClr val="23232D"/>
                </a:solidFill>
              </a:rPr>
              <a:t>K-Nearest Neighbor </a:t>
            </a:r>
            <a:r>
              <a:rPr lang="en-US" sz="1700" dirty="0">
                <a:solidFill>
                  <a:srgbClr val="23232D"/>
                </a:solidFill>
              </a:rPr>
              <a:t>has the </a:t>
            </a:r>
            <a:r>
              <a:rPr lang="en-US" dirty="0">
                <a:solidFill>
                  <a:srgbClr val="23232D"/>
                </a:solidFill>
              </a:rPr>
              <a:t>lowest</a:t>
            </a:r>
            <a:r>
              <a:rPr lang="en-US" sz="1700" dirty="0">
                <a:solidFill>
                  <a:srgbClr val="23232D"/>
                </a:solidFill>
              </a:rPr>
              <a:t> accuracy percentage → </a:t>
            </a:r>
            <a:r>
              <a:rPr lang="en-US" sz="1700" b="1" u="sng" dirty="0">
                <a:solidFill>
                  <a:srgbClr val="23232D"/>
                </a:solidFill>
              </a:rPr>
              <a:t>16.18%</a:t>
            </a:r>
            <a:endParaRPr lang="en-IN" sz="1700" b="1" u="sng" dirty="0"/>
          </a:p>
        </p:txBody>
      </p:sp>
    </p:spTree>
    <p:extLst>
      <p:ext uri="{BB962C8B-B14F-4D97-AF65-F5344CB8AC3E}">
        <p14:creationId xmlns:p14="http://schemas.microsoft.com/office/powerpoint/2010/main" val="196763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dk1"/>
                </a:solidFill>
                <a:latin typeface="Times New Roman" panose="02020603050405020304"/>
                <a:ea typeface="Times New Roman" panose="02020603050405020304"/>
                <a:cs typeface="Times New Roman" panose="02020603050405020304"/>
              </a:rPr>
              <a:t>Results and Discussions</a:t>
            </a:r>
          </a:p>
        </p:txBody>
      </p:sp>
      <p:sp>
        <p:nvSpPr>
          <p:cNvPr id="3" name="Content Placeholder 2"/>
          <p:cNvSpPr>
            <a:spLocks noGrp="1"/>
          </p:cNvSpPr>
          <p:nvPr>
            <p:ph idx="1"/>
          </p:nvPr>
        </p:nvSpPr>
        <p:spPr>
          <a:xfrm>
            <a:off x="5105400" y="1524000"/>
            <a:ext cx="3581400" cy="4602163"/>
          </a:xfrm>
          <a:solidFill>
            <a:schemeClr val="bg1"/>
          </a:solidFill>
          <a:ln>
            <a:noFill/>
          </a:ln>
        </p:spPr>
        <p:txBody>
          <a:bodyPr/>
          <a:lstStyle/>
          <a:p>
            <a:r>
              <a:rPr lang="en-US" dirty="0"/>
              <a:t>SELECT ALGORITHM</a:t>
            </a:r>
          </a:p>
        </p:txBody>
      </p:sp>
      <p:sp>
        <p:nvSpPr>
          <p:cNvPr id="4" name="Date Placeholder 3"/>
          <p:cNvSpPr>
            <a:spLocks noGrp="1"/>
          </p:cNvSpPr>
          <p:nvPr>
            <p:ph type="dt" sz="half" idx="10"/>
          </p:nvPr>
        </p:nvSpPr>
        <p:spPr/>
        <p:txBody>
          <a:bodyPr/>
          <a:lstStyle/>
          <a:p>
            <a:fld id="{D5D6115A-3463-4AED-AF29-ED3024BA9ADB}" type="datetime1">
              <a:rPr lang="en-US" smtClean="0"/>
              <a:t>5/13/2021</a:t>
            </a:fld>
            <a:endParaRPr lang="en-US" dirty="0"/>
          </a:p>
        </p:txBody>
      </p:sp>
      <p:sp>
        <p:nvSpPr>
          <p:cNvPr id="5" name="Footer Placeholder 4"/>
          <p:cNvSpPr>
            <a:spLocks noGrp="1"/>
          </p:cNvSpPr>
          <p:nvPr>
            <p:ph type="ftr" sz="quarter" idx="11"/>
          </p:nvPr>
        </p:nvSpPr>
        <p:spPr/>
        <p:txBody>
          <a:bodyPr/>
          <a:lstStyle/>
          <a:p>
            <a:r>
              <a:rPr lang="en-US" dirty="0"/>
              <a:t>Color Detection System</a:t>
            </a:r>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11</a:t>
            </a:fld>
            <a:endParaRPr lang="en-US" dirty="0"/>
          </a:p>
        </p:txBody>
      </p:sp>
      <p:pic>
        <p:nvPicPr>
          <p:cNvPr id="10" name="Content Placeholder 5">
            <a:extLst>
              <a:ext uri="{FF2B5EF4-FFF2-40B4-BE49-F238E27FC236}">
                <a16:creationId xmlns:a16="http://schemas.microsoft.com/office/drawing/2014/main" id="{DCDB2990-AC9C-4DB2-9A85-54C54E358D30}"/>
              </a:ext>
            </a:extLst>
          </p:cNvPr>
          <p:cNvPicPr>
            <a:picLocks noChangeAspect="1"/>
          </p:cNvPicPr>
          <p:nvPr/>
        </p:nvPicPr>
        <p:blipFill rotWithShape="1">
          <a:blip r:embed="rId2"/>
          <a:srcRect l="1534" t="345"/>
          <a:stretch/>
        </p:blipFill>
        <p:spPr>
          <a:xfrm>
            <a:off x="0" y="1433511"/>
            <a:ext cx="5090160" cy="4586289"/>
          </a:xfrm>
          <a:prstGeom prst="rect">
            <a:avLst/>
          </a:prstGeom>
        </p:spPr>
      </p:pic>
      <p:pic>
        <p:nvPicPr>
          <p:cNvPr id="11" name="Picture 10">
            <a:extLst>
              <a:ext uri="{FF2B5EF4-FFF2-40B4-BE49-F238E27FC236}">
                <a16:creationId xmlns:a16="http://schemas.microsoft.com/office/drawing/2014/main" id="{4D7BEEFB-2798-401F-9C84-33769D6C0197}"/>
              </a:ext>
            </a:extLst>
          </p:cNvPr>
          <p:cNvPicPr>
            <a:picLocks noChangeAspect="1"/>
          </p:cNvPicPr>
          <p:nvPr/>
        </p:nvPicPr>
        <p:blipFill rotWithShape="1">
          <a:blip r:embed="rId3"/>
          <a:srcRect t="1967" b="1323"/>
          <a:stretch/>
        </p:blipFill>
        <p:spPr>
          <a:xfrm>
            <a:off x="0" y="1433510"/>
            <a:ext cx="5128260" cy="4586288"/>
          </a:xfrm>
          <a:prstGeom prst="rect">
            <a:avLst/>
          </a:prstGeom>
        </p:spPr>
      </p:pic>
      <p:sp>
        <p:nvSpPr>
          <p:cNvPr id="14" name="TextBox 13">
            <a:extLst>
              <a:ext uri="{FF2B5EF4-FFF2-40B4-BE49-F238E27FC236}">
                <a16:creationId xmlns:a16="http://schemas.microsoft.com/office/drawing/2014/main" id="{08B50557-A523-4BF1-8BF2-D68CA7766EAC}"/>
              </a:ext>
            </a:extLst>
          </p:cNvPr>
          <p:cNvSpPr txBox="1"/>
          <p:nvPr/>
        </p:nvSpPr>
        <p:spPr>
          <a:xfrm>
            <a:off x="5120878" y="1417637"/>
            <a:ext cx="3870722" cy="646331"/>
          </a:xfrm>
          <a:prstGeom prst="rect">
            <a:avLst/>
          </a:prstGeom>
          <a:noFill/>
        </p:spPr>
        <p:txBody>
          <a:bodyPr wrap="square" rtlCol="0">
            <a:spAutoFit/>
          </a:bodyPr>
          <a:lstStyle/>
          <a:p>
            <a:endParaRPr lang="en-IN" dirty="0"/>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id="{82EB8313-8FD5-4DD2-BB07-2A1E66F8ED0F}"/>
              </a:ext>
            </a:extLst>
          </p:cNvPr>
          <p:cNvSpPr txBox="1"/>
          <p:nvPr/>
        </p:nvSpPr>
        <p:spPr>
          <a:xfrm>
            <a:off x="5189339" y="1523999"/>
            <a:ext cx="3733800" cy="1569660"/>
          </a:xfrm>
          <a:prstGeom prst="rect">
            <a:avLst/>
          </a:prstGeom>
          <a:solidFill>
            <a:schemeClr val="bg1"/>
          </a:solidFill>
          <a:ln>
            <a:noFill/>
          </a:ln>
        </p:spPr>
        <p:txBody>
          <a:bodyPr wrap="square" rtlCol="0">
            <a:spAutoFit/>
          </a:bodyPr>
          <a:lstStyle/>
          <a:p>
            <a:pPr marL="457200" indent="-457200">
              <a:buFont typeface="Arial" panose="020B0604020202020204" pitchFamily="34" charset="0"/>
              <a:buChar char="•"/>
            </a:pPr>
            <a:r>
              <a:rPr lang="en-IN" sz="3200" dirty="0"/>
              <a:t>SELECT IMAGE</a:t>
            </a:r>
          </a:p>
          <a:p>
            <a:pPr marL="457200" indent="-457200">
              <a:buFont typeface="Arial" panose="020B0604020202020204" pitchFamily="34" charset="0"/>
              <a:buChar char="•"/>
            </a:pPr>
            <a:endParaRPr lang="en-IN" sz="3200" dirty="0"/>
          </a:p>
          <a:p>
            <a:endParaRPr lang="en-IN" sz="3200" dirty="0"/>
          </a:p>
        </p:txBody>
      </p:sp>
      <p:pic>
        <p:nvPicPr>
          <p:cNvPr id="17" name="Picture 16">
            <a:extLst>
              <a:ext uri="{FF2B5EF4-FFF2-40B4-BE49-F238E27FC236}">
                <a16:creationId xmlns:a16="http://schemas.microsoft.com/office/drawing/2014/main" id="{92B5CD4B-8BD3-494A-B1DA-D81F2ADAECBC}"/>
              </a:ext>
            </a:extLst>
          </p:cNvPr>
          <p:cNvPicPr>
            <a:picLocks noChangeAspect="1"/>
          </p:cNvPicPr>
          <p:nvPr/>
        </p:nvPicPr>
        <p:blipFill>
          <a:blip r:embed="rId4"/>
          <a:stretch>
            <a:fillRect/>
          </a:stretch>
        </p:blipFill>
        <p:spPr>
          <a:xfrm>
            <a:off x="-7620" y="1417635"/>
            <a:ext cx="5120640" cy="4602163"/>
          </a:xfrm>
          <a:prstGeom prst="rect">
            <a:avLst/>
          </a:prstGeom>
        </p:spPr>
      </p:pic>
      <p:sp>
        <p:nvSpPr>
          <p:cNvPr id="18" name="TextBox 17">
            <a:extLst>
              <a:ext uri="{FF2B5EF4-FFF2-40B4-BE49-F238E27FC236}">
                <a16:creationId xmlns:a16="http://schemas.microsoft.com/office/drawing/2014/main" id="{CEB11A28-A26D-40E1-B2EC-8E22D7DF2F32}"/>
              </a:ext>
            </a:extLst>
          </p:cNvPr>
          <p:cNvSpPr txBox="1"/>
          <p:nvPr/>
        </p:nvSpPr>
        <p:spPr>
          <a:xfrm>
            <a:off x="5088725" y="1433512"/>
            <a:ext cx="3733800" cy="2062103"/>
          </a:xfrm>
          <a:prstGeom prst="rect">
            <a:avLst/>
          </a:prstGeom>
          <a:solidFill>
            <a:schemeClr val="bg1"/>
          </a:solidFill>
          <a:ln>
            <a:noFill/>
          </a:ln>
        </p:spPr>
        <p:txBody>
          <a:bodyPr wrap="square" rtlCol="0">
            <a:spAutoFit/>
          </a:bodyPr>
          <a:lstStyle/>
          <a:p>
            <a:pPr marL="457200" indent="-457200">
              <a:buFont typeface="Arial" panose="020B0604020202020204" pitchFamily="34" charset="0"/>
              <a:buChar char="•"/>
            </a:pPr>
            <a:r>
              <a:rPr lang="en-IN" sz="3200" dirty="0"/>
              <a:t>Double Click on a point to know the colour </a:t>
            </a:r>
          </a:p>
          <a:p>
            <a:pPr marL="457200" indent="-457200">
              <a:buFont typeface="Arial" panose="020B0604020202020204" pitchFamily="34" charset="0"/>
              <a:buChar char="•"/>
            </a:pPr>
            <a:r>
              <a:rPr lang="en-IN" sz="3200" dirty="0"/>
              <a:t>Press Esc to exit</a:t>
            </a:r>
          </a:p>
        </p:txBody>
      </p:sp>
    </p:spTree>
    <p:extLst>
      <p:ext uri="{BB962C8B-B14F-4D97-AF65-F5344CB8AC3E}">
        <p14:creationId xmlns:p14="http://schemas.microsoft.com/office/powerpoint/2010/main" val="272076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4EDB-C758-4A4B-A799-9050A465B2C0}"/>
              </a:ext>
            </a:extLst>
          </p:cNvPr>
          <p:cNvSpPr>
            <a:spLocks noGrp="1"/>
          </p:cNvSpPr>
          <p:nvPr>
            <p:ph type="title"/>
          </p:nvPr>
        </p:nvSpPr>
        <p:spPr/>
        <p:txBody>
          <a:bodyPr>
            <a:normAutofit/>
          </a:bodyPr>
          <a:lstStyle/>
          <a:p>
            <a:r>
              <a:rPr lang="en-IN" dirty="0"/>
              <a:t>Algorithm Accuracy Comparison</a:t>
            </a:r>
          </a:p>
        </p:txBody>
      </p:sp>
      <p:sp>
        <p:nvSpPr>
          <p:cNvPr id="4" name="Date Placeholder 3">
            <a:extLst>
              <a:ext uri="{FF2B5EF4-FFF2-40B4-BE49-F238E27FC236}">
                <a16:creationId xmlns:a16="http://schemas.microsoft.com/office/drawing/2014/main" id="{B3B1A290-0C2D-45F7-A45F-B26044181840}"/>
              </a:ext>
            </a:extLst>
          </p:cNvPr>
          <p:cNvSpPr>
            <a:spLocks noGrp="1"/>
          </p:cNvSpPr>
          <p:nvPr>
            <p:ph type="dt" sz="half" idx="10"/>
          </p:nvPr>
        </p:nvSpPr>
        <p:spPr/>
        <p:txBody>
          <a:bodyPr/>
          <a:lstStyle/>
          <a:p>
            <a:fld id="{D5D6115A-3463-4AED-AF29-ED3024BA9ADB}" type="datetime1">
              <a:rPr lang="en-US" smtClean="0"/>
              <a:t>5/13/2021</a:t>
            </a:fld>
            <a:endParaRPr lang="en-US"/>
          </a:p>
        </p:txBody>
      </p:sp>
      <p:sp>
        <p:nvSpPr>
          <p:cNvPr id="5" name="Footer Placeholder 4">
            <a:extLst>
              <a:ext uri="{FF2B5EF4-FFF2-40B4-BE49-F238E27FC236}">
                <a16:creationId xmlns:a16="http://schemas.microsoft.com/office/drawing/2014/main" id="{72EE6752-2B55-49BA-85F3-50DB439B159A}"/>
              </a:ext>
            </a:extLst>
          </p:cNvPr>
          <p:cNvSpPr>
            <a:spLocks noGrp="1"/>
          </p:cNvSpPr>
          <p:nvPr>
            <p:ph type="ftr" sz="quarter" idx="11"/>
          </p:nvPr>
        </p:nvSpPr>
        <p:spPr/>
        <p:txBody>
          <a:bodyPr/>
          <a:lstStyle/>
          <a:p>
            <a:r>
              <a:rPr lang="en-US" dirty="0"/>
              <a:t>Color Detection System</a:t>
            </a:r>
          </a:p>
        </p:txBody>
      </p:sp>
      <p:sp>
        <p:nvSpPr>
          <p:cNvPr id="6" name="Slide Number Placeholder 5">
            <a:extLst>
              <a:ext uri="{FF2B5EF4-FFF2-40B4-BE49-F238E27FC236}">
                <a16:creationId xmlns:a16="http://schemas.microsoft.com/office/drawing/2014/main" id="{7B73FAED-14F0-427A-91F5-712CC9F8BDDA}"/>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Content Placeholder 6">
            <a:extLst>
              <a:ext uri="{FF2B5EF4-FFF2-40B4-BE49-F238E27FC236}">
                <a16:creationId xmlns:a16="http://schemas.microsoft.com/office/drawing/2014/main" id="{36BC4341-A7AD-44F1-8D00-B832188C8A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75" t="6734" r="6892" b="4034"/>
          <a:stretch/>
        </p:blipFill>
        <p:spPr>
          <a:xfrm>
            <a:off x="1943100" y="1195917"/>
            <a:ext cx="5257800" cy="5160433"/>
          </a:xfrm>
          <a:prstGeom prst="rect">
            <a:avLst/>
          </a:prstGeom>
        </p:spPr>
      </p:pic>
    </p:spTree>
    <p:extLst>
      <p:ext uri="{BB962C8B-B14F-4D97-AF65-F5344CB8AC3E}">
        <p14:creationId xmlns:p14="http://schemas.microsoft.com/office/powerpoint/2010/main" val="181234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lvl="0" indent="-274320">
              <a:spcBef>
                <a:spcPts val="580"/>
              </a:spcBef>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dirty="0"/>
          </a:p>
        </p:txBody>
      </p:sp>
      <p:sp>
        <p:nvSpPr>
          <p:cNvPr id="3" name="Content Placeholder 2"/>
          <p:cNvSpPr>
            <a:spLocks noGrp="1"/>
          </p:cNvSpPr>
          <p:nvPr>
            <p:ph idx="1"/>
          </p:nvPr>
        </p:nvSpPr>
        <p:spPr>
          <a:xfrm>
            <a:off x="457200" y="1428524"/>
            <a:ext cx="8229600" cy="4678363"/>
          </a:xfrm>
          <a:ln>
            <a:noFill/>
          </a:ln>
        </p:spPr>
        <p:txBody>
          <a:bodyPr/>
          <a:lstStyle/>
          <a:p>
            <a:r>
              <a:rPr lang="en-US" sz="2400" dirty="0">
                <a:latin typeface="Times New Roman" pitchFamily="18" charset="0"/>
                <a:cs typeface="Times New Roman" pitchFamily="18" charset="0"/>
              </a:rPr>
              <a:t>While developing this project we learned a lot, from image processing to training the model and calculating the accuracy.</a:t>
            </a:r>
          </a:p>
          <a:p>
            <a:r>
              <a:rPr lang="en-US" sz="2400" dirty="0">
                <a:latin typeface="Times New Roman" pitchFamily="18" charset="0"/>
                <a:cs typeface="Times New Roman" pitchFamily="18" charset="0"/>
              </a:rPr>
              <a:t>This project taught us how to use different model and implement it to image.</a:t>
            </a:r>
          </a:p>
          <a:p>
            <a:r>
              <a:rPr lang="en-US" sz="2400" dirty="0">
                <a:latin typeface="Times New Roman" pitchFamily="18" charset="0"/>
                <a:cs typeface="Times New Roman" pitchFamily="18" charset="0"/>
              </a:rPr>
              <a:t>As the Bar above shows, Random Forest Classification has the highest accuracy for predicting the color from an image.</a:t>
            </a:r>
          </a:p>
          <a:p>
            <a:r>
              <a:rPr lang="en-US" sz="2400" dirty="0">
                <a:latin typeface="Times New Roman" pitchFamily="18" charset="0"/>
                <a:cs typeface="Times New Roman" pitchFamily="18" charset="0"/>
              </a:rPr>
              <a:t>While K-Nearest Neighbor has the worst accuracy of predicting the color from an image.</a:t>
            </a:r>
            <a:endParaRPr lang="en-US" dirty="0"/>
          </a:p>
        </p:txBody>
      </p:sp>
      <p:sp>
        <p:nvSpPr>
          <p:cNvPr id="4" name="Date Placeholder 3"/>
          <p:cNvSpPr>
            <a:spLocks noGrp="1"/>
          </p:cNvSpPr>
          <p:nvPr>
            <p:ph type="dt" sz="half" idx="10"/>
          </p:nvPr>
        </p:nvSpPr>
        <p:spPr/>
        <p:txBody>
          <a:bodyPr/>
          <a:lstStyle/>
          <a:p>
            <a:fld id="{7A4CDB3C-CA75-4056-94C7-DA4B8684A6CB}" type="datetime1">
              <a:rPr lang="en-US" smtClean="0"/>
              <a:t>5/13/2021</a:t>
            </a:fld>
            <a:endParaRPr lang="en-US" dirty="0"/>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a:t>Color Detection System</a:t>
            </a:r>
          </a:p>
        </p:txBody>
      </p:sp>
    </p:spTree>
    <p:extLst>
      <p:ext uri="{BB962C8B-B14F-4D97-AF65-F5344CB8AC3E}">
        <p14:creationId xmlns:p14="http://schemas.microsoft.com/office/powerpoint/2010/main" val="208449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dirty="0"/>
          </a:p>
        </p:txBody>
      </p:sp>
      <p:sp>
        <p:nvSpPr>
          <p:cNvPr id="3" name="Content Placeholder 2"/>
          <p:cNvSpPr>
            <a:spLocks noGrp="1"/>
          </p:cNvSpPr>
          <p:nvPr>
            <p:ph idx="1"/>
          </p:nvPr>
        </p:nvSpPr>
        <p:spPr>
          <a:xfrm>
            <a:off x="457200" y="1332722"/>
            <a:ext cx="8458200" cy="4754563"/>
          </a:xfrm>
          <a:ln>
            <a:noFill/>
          </a:ln>
        </p:spPr>
        <p:txBody>
          <a:bodyPr/>
          <a:lstStyle/>
          <a:p>
            <a:pPr marL="0" lvl="0" indent="0" algn="just">
              <a:buNone/>
            </a:pPr>
            <a:r>
              <a:rPr lang="en-US" sz="1800" dirty="0">
                <a:latin typeface="Times New Roman" pitchFamily="18" charset="0"/>
                <a:cs typeface="Times New Roman" pitchFamily="18" charset="0"/>
              </a:rPr>
              <a:t>[1] Petrie KJ, Mueller JT, </a:t>
            </a:r>
            <a:r>
              <a:rPr lang="en-US" sz="1800" dirty="0" err="1">
                <a:latin typeface="Times New Roman" pitchFamily="18" charset="0"/>
                <a:cs typeface="Times New Roman" pitchFamily="18" charset="0"/>
              </a:rPr>
              <a:t>Schirmbeck</a:t>
            </a:r>
            <a:r>
              <a:rPr lang="en-US" sz="1800" dirty="0">
                <a:latin typeface="Times New Roman" pitchFamily="18" charset="0"/>
                <a:cs typeface="Times New Roman" pitchFamily="18" charset="0"/>
              </a:rPr>
              <a:t> F, </a:t>
            </a:r>
            <a:r>
              <a:rPr lang="en-US" sz="1800" dirty="0" err="1">
                <a:latin typeface="Times New Roman" pitchFamily="18" charset="0"/>
                <a:cs typeface="Times New Roman" pitchFamily="18" charset="0"/>
              </a:rPr>
              <a:t>Donkin</a:t>
            </a:r>
            <a:r>
              <a:rPr lang="en-US" sz="1800" dirty="0">
                <a:latin typeface="Times New Roman" pitchFamily="18" charset="0"/>
                <a:cs typeface="Times New Roman" pitchFamily="18" charset="0"/>
              </a:rPr>
              <a:t> L, Broadbent E, Ellis CJ et al. “Effect of providing information about normal test results on patients’ reassurance: </a:t>
            </a:r>
            <a:r>
              <a:rPr lang="en-US" sz="1800" dirty="0" err="1">
                <a:latin typeface="Times New Roman" pitchFamily="18" charset="0"/>
                <a:cs typeface="Times New Roman" pitchFamily="18" charset="0"/>
              </a:rPr>
              <a:t>randomised</a:t>
            </a:r>
            <a:r>
              <a:rPr lang="en-US" sz="1800" dirty="0">
                <a:latin typeface="Times New Roman" pitchFamily="18" charset="0"/>
                <a:cs typeface="Times New Roman" pitchFamily="18" charset="0"/>
              </a:rPr>
              <a:t> controlled trial”. </a:t>
            </a:r>
            <a:r>
              <a:rPr lang="en-US" sz="1800" i="1" dirty="0">
                <a:latin typeface="Times New Roman" pitchFamily="18" charset="0"/>
                <a:cs typeface="Times New Roman" pitchFamily="18" charset="0"/>
              </a:rPr>
              <a:t>British Medical Journal</a:t>
            </a:r>
            <a:r>
              <a:rPr lang="en-US" sz="1800" dirty="0">
                <a:latin typeface="Times New Roman" pitchFamily="18" charset="0"/>
                <a:cs typeface="Times New Roman" pitchFamily="18" charset="0"/>
              </a:rPr>
              <a:t> [Online] 2007;334(7589): 352-354. Available from: </a:t>
            </a:r>
            <a:r>
              <a:rPr lang="en-US" sz="1800" dirty="0" err="1">
                <a:latin typeface="Times New Roman" pitchFamily="18" charset="0"/>
                <a:cs typeface="Times New Roman" pitchFamily="18" charset="0"/>
              </a:rPr>
              <a:t>doi</a:t>
            </a:r>
            <a:r>
              <a:rPr lang="en-US" sz="1800" dirty="0">
                <a:latin typeface="Times New Roman" pitchFamily="18" charset="0"/>
                <a:cs typeface="Times New Roman" pitchFamily="18" charset="0"/>
              </a:rPr>
              <a:t>: 10.1136/bmj.39093.464190.55  [Accessed 26</a:t>
            </a:r>
            <a:r>
              <a:rPr lang="en-US" sz="1800" baseline="30000" dirty="0">
                <a:latin typeface="Times New Roman" pitchFamily="18" charset="0"/>
                <a:cs typeface="Times New Roman" pitchFamily="18" charset="0"/>
              </a:rPr>
              <a:t>th</a:t>
            </a:r>
            <a:r>
              <a:rPr lang="en-US" sz="1800" dirty="0">
                <a:latin typeface="Times New Roman" pitchFamily="18" charset="0"/>
                <a:cs typeface="Times New Roman" pitchFamily="18" charset="0"/>
              </a:rPr>
              <a:t> August 2011].</a:t>
            </a:r>
          </a:p>
          <a:p>
            <a:pPr marL="0" lvl="0" indent="0" algn="just">
              <a:buNone/>
            </a:pPr>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Treloar</a:t>
            </a:r>
            <a:r>
              <a:rPr lang="en-US" sz="1800" dirty="0">
                <a:latin typeface="Times New Roman" pitchFamily="18" charset="0"/>
                <a:cs typeface="Times New Roman" pitchFamily="18" charset="0"/>
              </a:rPr>
              <a:t>, D 1999, “Grains of sense”, </a:t>
            </a:r>
            <a:r>
              <a:rPr lang="en-US" sz="1800" i="1" dirty="0">
                <a:latin typeface="Times New Roman" pitchFamily="18" charset="0"/>
                <a:cs typeface="Times New Roman" pitchFamily="18" charset="0"/>
              </a:rPr>
              <a:t>Australian Gourmet </a:t>
            </a:r>
            <a:r>
              <a:rPr lang="en-US" sz="1800" i="1" dirty="0" err="1">
                <a:latin typeface="Times New Roman" pitchFamily="18" charset="0"/>
                <a:cs typeface="Times New Roman" pitchFamily="18" charset="0"/>
              </a:rPr>
              <a:t>Traveller</a:t>
            </a:r>
            <a:r>
              <a:rPr lang="en-US" sz="1800" dirty="0">
                <a:latin typeface="Times New Roman" pitchFamily="18" charset="0"/>
                <a:cs typeface="Times New Roman" pitchFamily="18" charset="0"/>
              </a:rPr>
              <a:t>, November, pp. 29-30, 64.</a:t>
            </a:r>
          </a:p>
          <a:p>
            <a:pPr marL="0" lvl="0" indent="0" algn="just">
              <a:buNone/>
            </a:pPr>
            <a:r>
              <a:rPr lang="en-US" sz="1800" dirty="0">
                <a:latin typeface="Times New Roman" pitchFamily="18" charset="0"/>
                <a:cs typeface="Times New Roman" pitchFamily="18" charset="0"/>
              </a:rPr>
              <a:t>[3] </a:t>
            </a:r>
            <a:r>
              <a:rPr lang="en-US" sz="1800" dirty="0">
                <a:latin typeface="Times New Roman" pitchFamily="18" charset="0"/>
                <a:cs typeface="Times New Roman" pitchFamily="18" charset="0"/>
                <a:hlinkClick r:id="rId2"/>
              </a:rPr>
              <a:t>https://www.ijcaonline.org/archives/volume161/number8/goel-2017-ijca-913254.pdf</a:t>
            </a:r>
            <a:endParaRPr lang="en-US" sz="1800" dirty="0">
              <a:latin typeface="Times New Roman" pitchFamily="18" charset="0"/>
              <a:cs typeface="Times New Roman" pitchFamily="18" charset="0"/>
            </a:endParaRPr>
          </a:p>
          <a:p>
            <a:pPr marL="0" lvl="0" indent="0" algn="just">
              <a:buNone/>
            </a:pPr>
            <a:r>
              <a:rPr lang="en-US" sz="1800" dirty="0">
                <a:latin typeface="Times New Roman" pitchFamily="18" charset="0"/>
                <a:cs typeface="Times New Roman" pitchFamily="18" charset="0"/>
              </a:rPr>
              <a:t>[4] </a:t>
            </a:r>
            <a:r>
              <a:rPr lang="en-US" sz="1800" dirty="0">
                <a:latin typeface="Times New Roman" pitchFamily="18" charset="0"/>
                <a:cs typeface="Times New Roman" pitchFamily="18" charset="0"/>
                <a:hlinkClick r:id="rId3"/>
              </a:rPr>
              <a:t>https://www.irjet.net/archives/V3/i10/IRJET-V3I10222.pdf</a:t>
            </a:r>
            <a:endParaRPr lang="en-US" sz="1800" dirty="0">
              <a:latin typeface="Times New Roman" pitchFamily="18" charset="0"/>
              <a:cs typeface="Times New Roman" pitchFamily="18" charset="0"/>
            </a:endParaRPr>
          </a:p>
          <a:p>
            <a:pPr marL="0" lvl="0" indent="0" algn="just">
              <a:buNone/>
            </a:pPr>
            <a:r>
              <a:rPr lang="en-US" sz="1800" dirty="0">
                <a:latin typeface="Times New Roman" pitchFamily="18" charset="0"/>
                <a:cs typeface="Times New Roman" pitchFamily="18" charset="0"/>
              </a:rPr>
              <a:t>[5] </a:t>
            </a:r>
            <a:r>
              <a:rPr lang="en-US" sz="1800" dirty="0">
                <a:latin typeface="Times New Roman" pitchFamily="18" charset="0"/>
                <a:cs typeface="Times New Roman" pitchFamily="18" charset="0"/>
                <a:hlinkClick r:id="rId4"/>
              </a:rPr>
              <a:t>https://ieeexplore.ieee.org/document/5946088</a:t>
            </a:r>
            <a:endParaRPr lang="en-US" sz="1800" dirty="0">
              <a:latin typeface="Times New Roman" pitchFamily="18" charset="0"/>
              <a:cs typeface="Times New Roman" pitchFamily="18" charset="0"/>
            </a:endParaRPr>
          </a:p>
          <a:p>
            <a:pPr marL="0" lvl="0" indent="0" algn="just">
              <a:buNone/>
            </a:pPr>
            <a:r>
              <a:rPr lang="en-US" sz="1800" dirty="0">
                <a:latin typeface="Times New Roman" pitchFamily="18" charset="0"/>
                <a:cs typeface="Times New Roman" pitchFamily="18" charset="0"/>
              </a:rPr>
              <a:t>[6] </a:t>
            </a:r>
            <a:r>
              <a:rPr lang="en-US" sz="1800" dirty="0">
                <a:latin typeface="Times New Roman" pitchFamily="18" charset="0"/>
                <a:cs typeface="Times New Roman" pitchFamily="18" charset="0"/>
                <a:hlinkClick r:id="rId5"/>
              </a:rPr>
              <a:t>https://ieeexplore.ieee.org/document/6248068</a:t>
            </a:r>
            <a:endParaRPr lang="en-US" sz="1800" dirty="0">
              <a:latin typeface="Times New Roman" pitchFamily="18" charset="0"/>
              <a:cs typeface="Times New Roman" pitchFamily="18" charset="0"/>
            </a:endParaRPr>
          </a:p>
          <a:p>
            <a:pPr marL="0" lvl="0" indent="0" algn="just">
              <a:buNone/>
            </a:pPr>
            <a:r>
              <a:rPr lang="en-US" sz="1800" dirty="0">
                <a:latin typeface="Times New Roman" pitchFamily="18" charset="0"/>
                <a:cs typeface="Times New Roman" pitchFamily="18" charset="0"/>
              </a:rPr>
              <a:t>[7] </a:t>
            </a:r>
            <a:r>
              <a:rPr lang="en-US" sz="1800" dirty="0">
                <a:latin typeface="Times New Roman" pitchFamily="18" charset="0"/>
                <a:cs typeface="Times New Roman" pitchFamily="18" charset="0"/>
                <a:hlinkClick r:id="rId6"/>
              </a:rPr>
              <a:t>https://ieeexplore.ieee.org/document/6466131</a:t>
            </a:r>
            <a:endParaRPr lang="en-US" sz="1800" dirty="0">
              <a:latin typeface="Times New Roman" pitchFamily="18" charset="0"/>
              <a:cs typeface="Times New Roman" pitchFamily="18" charset="0"/>
            </a:endParaRPr>
          </a:p>
          <a:p>
            <a:pPr marL="0" lv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0F41E43-E838-4698-BC09-EA27DC4DAE65}" type="datetime1">
              <a:rPr lang="en-US" smtClean="0"/>
              <a:t>5/13/2021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14</a:t>
            </a:fld>
            <a:endParaRPr lang="en-US"/>
          </a:p>
        </p:txBody>
      </p:sp>
      <p:sp>
        <p:nvSpPr>
          <p:cNvPr id="7" name="Footer Placeholder 6"/>
          <p:cNvSpPr>
            <a:spLocks noGrp="1"/>
          </p:cNvSpPr>
          <p:nvPr>
            <p:ph type="ftr" sz="quarter" idx="11"/>
          </p:nvPr>
        </p:nvSpPr>
        <p:spPr/>
        <p:txBody>
          <a:bodyPr/>
          <a:lstStyle/>
          <a:p>
            <a:r>
              <a:rPr lang="en-US" dirty="0"/>
              <a:t>Color Detection System</a:t>
            </a:r>
          </a:p>
        </p:txBody>
      </p:sp>
    </p:spTree>
    <p:extLst>
      <p:ext uri="{BB962C8B-B14F-4D97-AF65-F5344CB8AC3E}">
        <p14:creationId xmlns:p14="http://schemas.microsoft.com/office/powerpoint/2010/main" val="151889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F41E43-E838-4698-BC09-EA27DC4DAE65}" type="datetime1">
              <a:rPr lang="en-US" smtClean="0"/>
              <a:t>5/13/2021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15</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5" name="Content Placeholder 4"/>
          <p:cNvSpPr>
            <a:spLocks noGrp="1"/>
          </p:cNvSpPr>
          <p:nvPr>
            <p:ph idx="1"/>
          </p:nvPr>
        </p:nvSpPr>
        <p:spPr>
          <a:xfrm>
            <a:off x="457200" y="457200"/>
            <a:ext cx="8229600" cy="5668963"/>
          </a:xfrm>
        </p:spPr>
        <p:txBody>
          <a:bodyPr/>
          <a:lstStyle/>
          <a:p>
            <a:pPr marL="0" indent="0">
              <a:buNone/>
            </a:pPr>
            <a:endParaRPr lang="en-US" dirty="0"/>
          </a:p>
        </p:txBody>
      </p:sp>
      <p:sp>
        <p:nvSpPr>
          <p:cNvPr id="9" name="Rectangle 8"/>
          <p:cNvSpPr/>
          <p:nvPr/>
        </p:nvSpPr>
        <p:spPr>
          <a:xfrm>
            <a:off x="1828800" y="2667000"/>
            <a:ext cx="5029200" cy="1754326"/>
          </a:xfrm>
          <a:prstGeom prst="rect">
            <a:avLst/>
          </a:prstGeom>
          <a:noFill/>
        </p:spPr>
        <p:txBody>
          <a:bodyPr wrap="squar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 !!!</a:t>
            </a:r>
          </a:p>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Q &amp; A ??</a:t>
            </a:r>
          </a:p>
        </p:txBody>
      </p:sp>
    </p:spTree>
    <p:extLst>
      <p:ext uri="{BB962C8B-B14F-4D97-AF65-F5344CB8AC3E}">
        <p14:creationId xmlns:p14="http://schemas.microsoft.com/office/powerpoint/2010/main" val="97880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Content</a:t>
            </a:r>
            <a:endParaRPr lang="en-US" dirty="0"/>
          </a:p>
        </p:txBody>
      </p:sp>
      <p:sp>
        <p:nvSpPr>
          <p:cNvPr id="3" name="Content Placeholder 2"/>
          <p:cNvSpPr>
            <a:spLocks noGrp="1"/>
          </p:cNvSpPr>
          <p:nvPr>
            <p:ph idx="1"/>
          </p:nvPr>
        </p:nvSpPr>
        <p:spPr>
          <a:xfrm>
            <a:off x="533400" y="1066800"/>
            <a:ext cx="8229600" cy="5105400"/>
          </a:xfrm>
          <a:ln>
            <a:noFill/>
          </a:ln>
        </p:spPr>
        <p:txBody>
          <a:bodyPr>
            <a:normAutofit fontScale="92500" lnSpcReduction="20000"/>
          </a:bodyPr>
          <a:lstStyle/>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Introduction </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Problem Statement</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Proposed Solution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Work Flow of the system </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Algorithm with Implementation details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Experimental Set Up</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Data Set </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Performance Evaluation Parameters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rPr>
              <a:t>Results  &amp; Discussion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Conclusion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References</a:t>
            </a:r>
          </a:p>
          <a:p>
            <a:pPr marL="0" lvl="0" indent="0">
              <a:spcBef>
                <a:spcPts val="580"/>
              </a:spcBef>
              <a:buClr>
                <a:schemeClr val="accent1"/>
              </a:buClr>
              <a:buSzPts val="2210"/>
              <a:buNone/>
            </a:pPr>
            <a:endPar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p:txBody>
      </p:sp>
      <p:sp>
        <p:nvSpPr>
          <p:cNvPr id="6" name="Slide Number Placeholder 5"/>
          <p:cNvSpPr>
            <a:spLocks noGrp="1"/>
          </p:cNvSpPr>
          <p:nvPr>
            <p:ph type="sldNum" sz="quarter" idx="12"/>
          </p:nvPr>
        </p:nvSpPr>
        <p:spPr>
          <a:xfrm>
            <a:off x="6934200" y="6324600"/>
            <a:ext cx="2133600" cy="365125"/>
          </a:xfrm>
        </p:spPr>
        <p:txBody>
          <a:bodyPr/>
          <a:lstStyle/>
          <a:p>
            <a:fld id="{B6F15528-21DE-4FAA-801E-634DDDAF4B2B}" type="slidenum">
              <a:rPr lang="en-US" smtClean="0"/>
              <a:pPr/>
              <a:t>2</a:t>
            </a:fld>
            <a:endParaRPr lang="en-US" dirty="0"/>
          </a:p>
        </p:txBody>
      </p:sp>
      <p:sp>
        <p:nvSpPr>
          <p:cNvPr id="7" name="Date Placeholder 6"/>
          <p:cNvSpPr>
            <a:spLocks noGrp="1"/>
          </p:cNvSpPr>
          <p:nvPr>
            <p:ph type="dt" sz="half" idx="10"/>
          </p:nvPr>
        </p:nvSpPr>
        <p:spPr/>
        <p:txBody>
          <a:bodyPr/>
          <a:lstStyle/>
          <a:p>
            <a:fld id="{DFDF5AD5-4627-4D58-90EB-5F934A893454}" type="datetime1">
              <a:rPr lang="en-US" smtClean="0"/>
              <a:t>5/13/2021</a:t>
            </a:fld>
            <a:endParaRPr lang="en-US" dirty="0"/>
          </a:p>
        </p:txBody>
      </p:sp>
      <p:sp>
        <p:nvSpPr>
          <p:cNvPr id="8" name="Footer Placeholder 7"/>
          <p:cNvSpPr>
            <a:spLocks noGrp="1"/>
          </p:cNvSpPr>
          <p:nvPr>
            <p:ph type="ftr" sz="quarter" idx="11"/>
          </p:nvPr>
        </p:nvSpPr>
        <p:spPr/>
        <p:txBody>
          <a:bodyPr/>
          <a:lstStyle/>
          <a:p>
            <a:r>
              <a:rPr lang="en-US" dirty="0"/>
              <a:t>Color Detection System</a:t>
            </a:r>
          </a:p>
        </p:txBody>
      </p:sp>
    </p:spTree>
    <p:extLst>
      <p:ext uri="{BB962C8B-B14F-4D97-AF65-F5344CB8AC3E}">
        <p14:creationId xmlns:p14="http://schemas.microsoft.com/office/powerpoint/2010/main" val="413890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D01812-1E52-42FD-9749-16466F853C91}"/>
              </a:ext>
            </a:extLst>
          </p:cNvPr>
          <p:cNvSpPr>
            <a:spLocks noGrp="1"/>
          </p:cNvSpPr>
          <p:nvPr>
            <p:ph type="dt" sz="half" idx="10"/>
          </p:nvPr>
        </p:nvSpPr>
        <p:spPr/>
        <p:txBody>
          <a:bodyPr/>
          <a:lstStyle/>
          <a:p>
            <a:fld id="{D5D6115A-3463-4AED-AF29-ED3024BA9ADB}" type="datetime1">
              <a:rPr lang="en-US" smtClean="0"/>
              <a:t>5/13/2021</a:t>
            </a:fld>
            <a:endParaRPr lang="en-US"/>
          </a:p>
        </p:txBody>
      </p:sp>
      <p:sp>
        <p:nvSpPr>
          <p:cNvPr id="5" name="Footer Placeholder 4">
            <a:extLst>
              <a:ext uri="{FF2B5EF4-FFF2-40B4-BE49-F238E27FC236}">
                <a16:creationId xmlns:a16="http://schemas.microsoft.com/office/drawing/2014/main" id="{BAB29251-0177-44DC-8278-D4D5E36D8002}"/>
              </a:ext>
            </a:extLst>
          </p:cNvPr>
          <p:cNvSpPr>
            <a:spLocks noGrp="1"/>
          </p:cNvSpPr>
          <p:nvPr>
            <p:ph type="ftr" sz="quarter" idx="11"/>
          </p:nvPr>
        </p:nvSpPr>
        <p:spPr/>
        <p:txBody>
          <a:bodyPr/>
          <a:lstStyle/>
          <a:p>
            <a:r>
              <a:rPr lang="en-US" dirty="0"/>
              <a:t>Color Detection System</a:t>
            </a:r>
          </a:p>
        </p:txBody>
      </p:sp>
      <p:sp>
        <p:nvSpPr>
          <p:cNvPr id="6" name="Slide Number Placeholder 5">
            <a:extLst>
              <a:ext uri="{FF2B5EF4-FFF2-40B4-BE49-F238E27FC236}">
                <a16:creationId xmlns:a16="http://schemas.microsoft.com/office/drawing/2014/main" id="{2510DA61-9404-4CCF-B380-908761479C0F}"/>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a:extLst>
              <a:ext uri="{FF2B5EF4-FFF2-40B4-BE49-F238E27FC236}">
                <a16:creationId xmlns:a16="http://schemas.microsoft.com/office/drawing/2014/main" id="{D8FDABAF-A7F3-4241-A0BB-47099101F60C}"/>
              </a:ext>
            </a:extLst>
          </p:cNvPr>
          <p:cNvSpPr txBox="1">
            <a:spLocks/>
          </p:cNvSpPr>
          <p:nvPr/>
        </p:nvSpPr>
        <p:spPr>
          <a:xfrm>
            <a:off x="457200" y="22701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dirty="0"/>
          </a:p>
        </p:txBody>
      </p:sp>
      <p:sp>
        <p:nvSpPr>
          <p:cNvPr id="9" name="Content Placeholder 2">
            <a:extLst>
              <a:ext uri="{FF2B5EF4-FFF2-40B4-BE49-F238E27FC236}">
                <a16:creationId xmlns:a16="http://schemas.microsoft.com/office/drawing/2014/main" id="{092C8E6F-2098-47AB-809A-436E79E0086F}"/>
              </a:ext>
            </a:extLst>
          </p:cNvPr>
          <p:cNvSpPr>
            <a:spLocks noGrp="1"/>
          </p:cNvSpPr>
          <p:nvPr>
            <p:ph idx="1"/>
          </p:nvPr>
        </p:nvSpPr>
        <p:spPr>
          <a:xfrm>
            <a:off x="457200" y="1370014"/>
            <a:ext cx="8229600" cy="4756150"/>
          </a:xfrm>
          <a:ln>
            <a:noFill/>
          </a:ln>
        </p:spPr>
        <p:txBody>
          <a:bodyPr>
            <a:normAutofit fontScale="92500" lnSpcReduction="20000"/>
          </a:bodyPr>
          <a:lstStyle/>
          <a:p>
            <a:pPr lvl="1"/>
            <a:r>
              <a:rPr lang="en-US" sz="3000" dirty="0">
                <a:latin typeface="Times New Roman" pitchFamily="18" charset="0"/>
                <a:cs typeface="Times New Roman" pitchFamily="18" charset="0"/>
              </a:rPr>
              <a:t>Application</a:t>
            </a:r>
            <a:endParaRPr lang="en-US" dirty="0">
              <a:latin typeface="Times New Roman" pitchFamily="18" charset="0"/>
              <a:cs typeface="Times New Roman" pitchFamily="18" charset="0"/>
            </a:endParaRPr>
          </a:p>
          <a:p>
            <a:pPr marL="457200" lvl="1" indent="0">
              <a:buNone/>
            </a:pPr>
            <a:r>
              <a:rPr lang="en-US" dirty="0">
                <a:latin typeface="Times New Roman" pitchFamily="18" charset="0"/>
                <a:cs typeface="Times New Roman" pitchFamily="18" charset="0"/>
              </a:rPr>
              <a:t>Application of the system include Facial recognition, skin color recognition, object recognition, cosmetics, Color sensors are majorly used to grade colored products, distinguish coded markings, detect the presence of adhesives or data codes on a package. The technology has a wide range of applications in various industries such as textile, automation, automotive, food, printing, pharmaceutical, and many more. These sensors can also be programmed to identify any one color or multiple colors for sorting applications, based on the level of sophistication required in the color measurement process.</a:t>
            </a:r>
          </a:p>
        </p:txBody>
      </p:sp>
    </p:spTree>
    <p:extLst>
      <p:ext uri="{BB962C8B-B14F-4D97-AF65-F5344CB8AC3E}">
        <p14:creationId xmlns:p14="http://schemas.microsoft.com/office/powerpoint/2010/main" val="145078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dirty="0"/>
          </a:p>
        </p:txBody>
      </p:sp>
      <p:sp>
        <p:nvSpPr>
          <p:cNvPr id="3" name="Content Placeholder 2"/>
          <p:cNvSpPr>
            <a:spLocks noGrp="1"/>
          </p:cNvSpPr>
          <p:nvPr>
            <p:ph idx="1"/>
          </p:nvPr>
        </p:nvSpPr>
        <p:spPr>
          <a:xfrm>
            <a:off x="457200" y="1295400"/>
            <a:ext cx="8229600" cy="5060950"/>
          </a:xfrm>
          <a:ln>
            <a:noFill/>
          </a:ln>
        </p:spPr>
        <p:txBody>
          <a:bodyPr>
            <a:normAutofit fontScale="92500" lnSpcReduction="20000"/>
          </a:bodyPr>
          <a:lstStyle/>
          <a:p>
            <a:pPr lvl="1"/>
            <a:r>
              <a:rPr lang="en-US" dirty="0">
                <a:latin typeface="Times New Roman" pitchFamily="18" charset="0"/>
                <a:cs typeface="Times New Roman" pitchFamily="18" charset="0"/>
              </a:rPr>
              <a:t>Societal Impact</a:t>
            </a:r>
          </a:p>
          <a:p>
            <a:pPr marL="457200" lvl="1" indent="0">
              <a:buNone/>
            </a:pPr>
            <a:r>
              <a:rPr lang="en-US" dirty="0">
                <a:latin typeface="Times New Roman" pitchFamily="18" charset="0"/>
                <a:cs typeface="Times New Roman" pitchFamily="18" charset="0"/>
              </a:rPr>
              <a:t>Color detection system has great societal impact as it is used in various places. It increases customer satisfaction in the cosmetic market, helps government agencies and private security as it is used in facial and object detection. It has made great progress in industrial line as it is used in the starting </a:t>
            </a:r>
            <a:r>
              <a:rPr lang="en-US" dirty="0" err="1">
                <a:latin typeface="Times New Roman" pitchFamily="18" charset="0"/>
                <a:cs typeface="Times New Roman" pitchFamily="18" charset="0"/>
              </a:rPr>
              <a:t>stepa</a:t>
            </a:r>
            <a:r>
              <a:rPr lang="en-US" dirty="0">
                <a:latin typeface="Times New Roman" pitchFamily="18" charset="0"/>
                <a:cs typeface="Times New Roman" pitchFamily="18" charset="0"/>
              </a:rPr>
              <a:t> of production, this makes the products with less defects, causing industries to </a:t>
            </a:r>
            <a:r>
              <a:rPr lang="en-US" dirty="0" err="1">
                <a:latin typeface="Times New Roman" pitchFamily="18" charset="0"/>
                <a:cs typeface="Times New Roman" pitchFamily="18" charset="0"/>
              </a:rPr>
              <a:t>losse</a:t>
            </a:r>
            <a:r>
              <a:rPr lang="en-US" dirty="0">
                <a:latin typeface="Times New Roman" pitchFamily="18" charset="0"/>
                <a:cs typeface="Times New Roman" pitchFamily="18" charset="0"/>
              </a:rPr>
              <a:t> less gains.</a:t>
            </a:r>
          </a:p>
          <a:p>
            <a:pPr marL="457200" lvl="1" indent="0">
              <a:buNone/>
            </a:pPr>
            <a:endParaRPr lang="en-US" sz="900" dirty="0">
              <a:latin typeface="Times New Roman" pitchFamily="18" charset="0"/>
              <a:cs typeface="Times New Roman" pitchFamily="18" charset="0"/>
            </a:endParaRPr>
          </a:p>
          <a:p>
            <a:pPr lvl="1"/>
            <a:r>
              <a:rPr lang="en-US" dirty="0">
                <a:latin typeface="Times New Roman" pitchFamily="18" charset="0"/>
                <a:cs typeface="Times New Roman" pitchFamily="18" charset="0"/>
              </a:rPr>
              <a:t>Research</a:t>
            </a:r>
          </a:p>
          <a:p>
            <a:pPr marL="457200" lvl="1" indent="0">
              <a:buNone/>
            </a:pPr>
            <a:r>
              <a:rPr lang="en-US" dirty="0">
                <a:latin typeface="Times New Roman" pitchFamily="18" charset="0"/>
                <a:cs typeface="Times New Roman" pitchFamily="18" charset="0"/>
              </a:rPr>
              <a:t>We have tried implementing different algorithms and compared their accuracy. Random Forest algorithm was found to be the most accurate and K-Nearest Neighbor was found to be the least accurate.</a:t>
            </a:r>
          </a:p>
        </p:txBody>
      </p:sp>
      <p:sp>
        <p:nvSpPr>
          <p:cNvPr id="4" name="Date Placeholder 3"/>
          <p:cNvSpPr>
            <a:spLocks noGrp="1"/>
          </p:cNvSpPr>
          <p:nvPr>
            <p:ph type="dt" sz="half" idx="10"/>
          </p:nvPr>
        </p:nvSpPr>
        <p:spPr/>
        <p:txBody>
          <a:bodyPr/>
          <a:lstStyle/>
          <a:p>
            <a:fld id="{F152FF56-3215-4D00-8867-22626EC2B0C3}" type="datetime1">
              <a:rPr lang="en-US" smtClean="0"/>
              <a:t>5/13/2021</a:t>
            </a:fld>
            <a:endParaRPr lang="en-US"/>
          </a:p>
        </p:txBody>
      </p:sp>
      <p:sp>
        <p:nvSpPr>
          <p:cNvPr id="6" name="Slide Number Placeholder 5"/>
          <p:cNvSpPr>
            <a:spLocks noGrp="1"/>
          </p:cNvSpPr>
          <p:nvPr>
            <p:ph type="sldNum" sz="quarter" idx="12"/>
          </p:nvPr>
        </p:nvSpPr>
        <p:spPr>
          <a:xfrm>
            <a:off x="6858000" y="6400800"/>
            <a:ext cx="2133600" cy="365125"/>
          </a:xfrm>
        </p:spPr>
        <p:txBody>
          <a:bodyPr/>
          <a:lstStyle/>
          <a:p>
            <a:fld id="{B6F15528-21DE-4FAA-801E-634DDDAF4B2B}" type="slidenum">
              <a:rPr lang="en-US" smtClean="0"/>
              <a:pPr/>
              <a:t>4</a:t>
            </a:fld>
            <a:endParaRPr lang="en-US"/>
          </a:p>
        </p:txBody>
      </p:sp>
      <p:sp>
        <p:nvSpPr>
          <p:cNvPr id="7" name="Footer Placeholder 6"/>
          <p:cNvSpPr>
            <a:spLocks noGrp="1"/>
          </p:cNvSpPr>
          <p:nvPr>
            <p:ph type="ftr" sz="quarter" idx="11"/>
          </p:nvPr>
        </p:nvSpPr>
        <p:spPr/>
        <p:txBody>
          <a:bodyPr/>
          <a:lstStyle/>
          <a:p>
            <a:r>
              <a:rPr lang="en-US" dirty="0"/>
              <a:t>Color Detection System</a:t>
            </a:r>
          </a:p>
        </p:txBody>
      </p:sp>
    </p:spTree>
    <p:extLst>
      <p:ext uri="{BB962C8B-B14F-4D97-AF65-F5344CB8AC3E}">
        <p14:creationId xmlns:p14="http://schemas.microsoft.com/office/powerpoint/2010/main" val="332475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dirty="0"/>
          </a:p>
        </p:txBody>
      </p:sp>
      <p:sp>
        <p:nvSpPr>
          <p:cNvPr id="3" name="Content Placeholder 2"/>
          <p:cNvSpPr>
            <a:spLocks noGrp="1"/>
          </p:cNvSpPr>
          <p:nvPr>
            <p:ph idx="1"/>
          </p:nvPr>
        </p:nvSpPr>
        <p:spPr>
          <a:ln>
            <a:noFill/>
          </a:ln>
        </p:spPr>
        <p:txBody>
          <a:bodyPr>
            <a:normAutofit fontScale="85000" lnSpcReduction="20000"/>
          </a:bodyPr>
          <a:lstStyle/>
          <a:p>
            <a:r>
              <a:rPr lang="en-IN" dirty="0">
                <a:latin typeface="Times New Roman" pitchFamily="18" charset="0"/>
                <a:cs typeface="Times New Roman" pitchFamily="18" charset="0"/>
              </a:rPr>
              <a:t>Colour detection is the process of detecting the name of any colour. Simple isn’t it? Well, for humans this is an extremely easy task but for computers, it is not straightforward. Human eyes and brains work together to translate light into colour. Light receptors that are present in our eyes transmit the signal to the brain. Our brain then recognizes the </a:t>
            </a:r>
            <a:r>
              <a:rPr lang="en-IN" dirty="0"/>
              <a:t>colour</a:t>
            </a:r>
            <a:r>
              <a:rPr lang="en-IN" dirty="0">
                <a:latin typeface="Times New Roman" pitchFamily="18" charset="0"/>
                <a:cs typeface="Times New Roman" pitchFamily="18" charset="0"/>
              </a:rPr>
              <a:t>. Since childhood, we have mapped certain lights with their colour names. We will be using the somewhat same strategy to detect colour names. The same concept can be used to create a photo editing software, it can be also used people, who are colour blind to identify colour in an image.</a:t>
            </a:r>
            <a:endParaRPr lang="en-US" dirty="0"/>
          </a:p>
        </p:txBody>
      </p:sp>
      <p:sp>
        <p:nvSpPr>
          <p:cNvPr id="4" name="Date Placeholder 3"/>
          <p:cNvSpPr>
            <a:spLocks noGrp="1"/>
          </p:cNvSpPr>
          <p:nvPr>
            <p:ph type="dt" sz="half" idx="10"/>
          </p:nvPr>
        </p:nvSpPr>
        <p:spPr/>
        <p:txBody>
          <a:bodyPr/>
          <a:lstStyle/>
          <a:p>
            <a:fld id="{290461EC-AAA3-4A24-BB18-1FB71D896439}" type="datetime1">
              <a:rPr lang="en-US" smtClean="0"/>
              <a:t>5/13/2021</a:t>
            </a:fld>
            <a:endParaRPr lang="en-US" dirty="0"/>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a:t>Color Detection System</a:t>
            </a:r>
          </a:p>
        </p:txBody>
      </p:sp>
    </p:spTree>
    <p:extLst>
      <p:ext uri="{BB962C8B-B14F-4D97-AF65-F5344CB8AC3E}">
        <p14:creationId xmlns:p14="http://schemas.microsoft.com/office/powerpoint/2010/main" val="267892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 Flow of the system</a:t>
            </a:r>
            <a:endParaRPr lang="en-US" dirty="0"/>
          </a:p>
        </p:txBody>
      </p:sp>
      <p:sp>
        <p:nvSpPr>
          <p:cNvPr id="4" name="Date Placeholder 3"/>
          <p:cNvSpPr>
            <a:spLocks noGrp="1"/>
          </p:cNvSpPr>
          <p:nvPr>
            <p:ph type="dt" sz="half" idx="10"/>
          </p:nvPr>
        </p:nvSpPr>
        <p:spPr/>
        <p:txBody>
          <a:bodyPr/>
          <a:lstStyle/>
          <a:p>
            <a:fld id="{3A9FB9C9-E4C6-4B0D-806E-05B506F10B95}" type="datetime1">
              <a:rPr lang="en-US" smtClean="0"/>
              <a:t>5/13/2021</a:t>
            </a:fld>
            <a:endParaRPr lang="en-US" dirty="0"/>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a:t>Color Detection System</a:t>
            </a:r>
          </a:p>
        </p:txBody>
      </p:sp>
      <p:graphicFrame>
        <p:nvGraphicFramePr>
          <p:cNvPr id="8" name="Diagram 7">
            <a:extLst>
              <a:ext uri="{FF2B5EF4-FFF2-40B4-BE49-F238E27FC236}">
                <a16:creationId xmlns:a16="http://schemas.microsoft.com/office/drawing/2014/main" id="{FAA25058-D739-48B4-BEB0-6FA57BC59341}"/>
              </a:ext>
            </a:extLst>
          </p:cNvPr>
          <p:cNvGraphicFramePr/>
          <p:nvPr>
            <p:extLst>
              <p:ext uri="{D42A27DB-BD31-4B8C-83A1-F6EECF244321}">
                <p14:modId xmlns:p14="http://schemas.microsoft.com/office/powerpoint/2010/main" val="958228639"/>
              </p:ext>
            </p:extLst>
          </p:nvPr>
        </p:nvGraphicFramePr>
        <p:xfrm>
          <a:off x="152400" y="9144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48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0"/>
            <a:ext cx="8229600" cy="1143000"/>
          </a:xfrm>
        </p:spPr>
        <p:txBody>
          <a:bodyPr>
            <a:noAutofit/>
          </a:bodyPr>
          <a:lstStyle/>
          <a:p>
            <a:pPr lvl="0"/>
            <a:r>
              <a:rPr lang="en-US" sz="3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sz="3600" dirty="0"/>
          </a:p>
        </p:txBody>
      </p:sp>
      <p:sp>
        <p:nvSpPr>
          <p:cNvPr id="3" name="Content Placeholder 2"/>
          <p:cNvSpPr>
            <a:spLocks noGrp="1"/>
          </p:cNvSpPr>
          <p:nvPr>
            <p:ph idx="1"/>
          </p:nvPr>
        </p:nvSpPr>
        <p:spPr>
          <a:xfrm>
            <a:off x="440405" y="990600"/>
            <a:ext cx="8229600" cy="4525963"/>
          </a:xfrm>
          <a:ln>
            <a:noFill/>
          </a:ln>
        </p:spPr>
        <p:txBody>
          <a:bodyPr>
            <a:noAutofit/>
          </a:bodyPr>
          <a:lstStyle/>
          <a:p>
            <a:pPr algn="l"/>
            <a:r>
              <a:rPr lang="en-US" sz="1800" i="1" dirty="0">
                <a:solidFill>
                  <a:srgbClr val="FF0000"/>
                </a:solidFill>
                <a:latin typeface="Times New Roman" pitchFamily="18" charset="0"/>
                <a:cs typeface="Times New Roman" pitchFamily="18" charset="0"/>
              </a:rPr>
              <a:t>K-Nearest Neighbor: </a:t>
            </a:r>
          </a:p>
          <a:p>
            <a:pPr marL="400050" lvl="1" indent="0">
              <a:buNone/>
            </a:pPr>
            <a:r>
              <a:rPr lang="en-US" sz="1800" b="1" i="0" dirty="0">
                <a:solidFill>
                  <a:srgbClr val="0A0A0A"/>
                </a:solidFill>
                <a:effectLst/>
                <a:latin typeface="Merriweather"/>
              </a:rPr>
              <a:t>Definition: </a:t>
            </a:r>
            <a:r>
              <a:rPr lang="en-US" sz="1800" b="0" i="0" dirty="0">
                <a:solidFill>
                  <a:srgbClr val="0A0A0A"/>
                </a:solidFill>
                <a:effectLst/>
                <a:latin typeface="Merriweather"/>
              </a:rPr>
              <a:t>Neighbors based classification is a type of lazy learning as it does not attempt to construct a general internal model, but simply stores instances of the training data. Classification is computed from a simple majority vote of the k nearest neighbors of each point.</a:t>
            </a:r>
          </a:p>
          <a:p>
            <a:pPr marL="0" indent="0" algn="l">
              <a:buNone/>
            </a:pPr>
            <a:endParaRPr lang="en-US" sz="1800" b="0" i="0" dirty="0">
              <a:solidFill>
                <a:srgbClr val="0A0A0A"/>
              </a:solidFill>
              <a:effectLst/>
              <a:latin typeface="Merriweather"/>
            </a:endParaRPr>
          </a:p>
          <a:p>
            <a:pPr algn="l"/>
            <a:r>
              <a:rPr lang="en-US" sz="1800" i="1" dirty="0">
                <a:solidFill>
                  <a:srgbClr val="FF0000"/>
                </a:solidFill>
                <a:latin typeface="Times New Roman" pitchFamily="18" charset="0"/>
                <a:cs typeface="Times New Roman" pitchFamily="18" charset="0"/>
              </a:rPr>
              <a:t>Logistic Regression: </a:t>
            </a:r>
          </a:p>
          <a:p>
            <a:pPr marL="400050" lvl="1" indent="0">
              <a:buNone/>
            </a:pPr>
            <a:r>
              <a:rPr lang="en-US" sz="1800" b="1" i="0" dirty="0">
                <a:solidFill>
                  <a:srgbClr val="0A0A0A"/>
                </a:solidFill>
                <a:effectLst/>
                <a:latin typeface="Merriweather"/>
              </a:rPr>
              <a:t>Definition: </a:t>
            </a:r>
            <a:r>
              <a:rPr lang="en-US" sz="1800" b="0" i="0" dirty="0">
                <a:solidFill>
                  <a:srgbClr val="0A0A0A"/>
                </a:solidFill>
                <a:effectLst/>
                <a:latin typeface="Merriweather"/>
              </a:rPr>
              <a:t>Logistic regression is a machine learning algorithm for classification. In this algorithm, the probabilities describing the possible outcomes of a single trial are modelled using a logistic function.</a:t>
            </a:r>
          </a:p>
          <a:p>
            <a:pPr algn="l"/>
            <a:endParaRPr lang="en-US" sz="1800" i="1" dirty="0">
              <a:solidFill>
                <a:srgbClr val="FF0000"/>
              </a:solidFill>
              <a:latin typeface="Times New Roman" pitchFamily="18" charset="0"/>
              <a:cs typeface="Times New Roman" pitchFamily="18" charset="0"/>
            </a:endParaRPr>
          </a:p>
          <a:p>
            <a:pPr algn="l"/>
            <a:r>
              <a:rPr lang="en-US" sz="1800" i="1" dirty="0">
                <a:solidFill>
                  <a:srgbClr val="FF0000"/>
                </a:solidFill>
                <a:latin typeface="Times New Roman" pitchFamily="18" charset="0"/>
                <a:cs typeface="Times New Roman" pitchFamily="18" charset="0"/>
              </a:rPr>
              <a:t>Support Vector Classifier:</a:t>
            </a:r>
          </a:p>
          <a:p>
            <a:pPr marL="400050" lvl="1" indent="0">
              <a:buNone/>
            </a:pPr>
            <a:r>
              <a:rPr lang="en-US" sz="1800" b="1" i="0" dirty="0">
                <a:solidFill>
                  <a:srgbClr val="0A0A0A"/>
                </a:solidFill>
                <a:effectLst/>
                <a:latin typeface="Merriweather"/>
              </a:rPr>
              <a:t>Definition: </a:t>
            </a:r>
            <a:r>
              <a:rPr lang="en-US" sz="1800" dirty="0">
                <a:solidFill>
                  <a:srgbClr val="0A0A0A"/>
                </a:solidFill>
                <a:latin typeface="Merriweather"/>
              </a:rPr>
              <a:t>Support vector classifier</a:t>
            </a:r>
            <a:r>
              <a:rPr lang="en-US" sz="1800" b="0" i="0" dirty="0">
                <a:solidFill>
                  <a:srgbClr val="0A0A0A"/>
                </a:solidFill>
                <a:effectLst/>
                <a:latin typeface="Merriweather"/>
              </a:rPr>
              <a:t> is a representation of the training data as points in space separated into categories by a clear gap that is as wide as possible. New examples are then mapped into that same space and predicted to belong to a category based on which side of the gap they fall.</a:t>
            </a:r>
          </a:p>
          <a:p>
            <a:pPr marL="0" indent="0" algn="l">
              <a:buNone/>
            </a:pPr>
            <a:endParaRPr lang="en-US" sz="1800" i="1" dirty="0">
              <a:solidFill>
                <a:srgbClr val="FF0000"/>
              </a:solidFill>
              <a:latin typeface="Times New Roman" pitchFamily="18" charset="0"/>
              <a:cs typeface="Times New Roman" pitchFamily="18" charset="0"/>
            </a:endParaRPr>
          </a:p>
          <a:p>
            <a:endParaRPr lang="en-IN" sz="1800" dirty="0"/>
          </a:p>
          <a:p>
            <a:pPr marL="0" indent="0" algn="l">
              <a:buNone/>
            </a:pPr>
            <a:endParaRPr lang="en-US" sz="1800" i="1"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FE383E-609A-4F00-A339-5E1CF21712BE}" type="datetime1">
              <a:rPr lang="en-US" smtClean="0"/>
              <a:t>5/13/2021</a:t>
            </a:fld>
            <a:endParaRPr lang="en-US" dirty="0"/>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Color Detection System</a:t>
            </a:r>
          </a:p>
        </p:txBody>
      </p:sp>
    </p:spTree>
    <p:extLst>
      <p:ext uri="{BB962C8B-B14F-4D97-AF65-F5344CB8AC3E}">
        <p14:creationId xmlns:p14="http://schemas.microsoft.com/office/powerpoint/2010/main" val="157588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0E765-7C44-475A-8D79-91908D3F10F3}"/>
              </a:ext>
            </a:extLst>
          </p:cNvPr>
          <p:cNvSpPr>
            <a:spLocks noGrp="1"/>
          </p:cNvSpPr>
          <p:nvPr>
            <p:ph idx="1"/>
          </p:nvPr>
        </p:nvSpPr>
        <p:spPr>
          <a:xfrm>
            <a:off x="304800" y="1461615"/>
            <a:ext cx="8229600" cy="4525963"/>
          </a:xfrm>
        </p:spPr>
        <p:txBody>
          <a:bodyPr>
            <a:noAutofit/>
          </a:bodyPr>
          <a:lstStyle/>
          <a:p>
            <a:pPr algn="l"/>
            <a:r>
              <a:rPr lang="en-US" sz="2000" i="1" dirty="0">
                <a:solidFill>
                  <a:srgbClr val="FF0000"/>
                </a:solidFill>
                <a:latin typeface="Times New Roman" pitchFamily="18" charset="0"/>
                <a:cs typeface="Times New Roman" pitchFamily="18" charset="0"/>
              </a:rPr>
              <a:t>Decision Tree:</a:t>
            </a:r>
          </a:p>
          <a:p>
            <a:pPr marL="400050" lvl="1" indent="0">
              <a:buNone/>
            </a:pPr>
            <a:r>
              <a:rPr lang="en-US" sz="2000" b="1" i="0" dirty="0">
                <a:solidFill>
                  <a:srgbClr val="0A0A0A"/>
                </a:solidFill>
                <a:effectLst/>
                <a:latin typeface="Merriweather"/>
              </a:rPr>
              <a:t>Definition:</a:t>
            </a:r>
            <a:r>
              <a:rPr lang="en-US" sz="2000" b="0" i="0" dirty="0">
                <a:solidFill>
                  <a:srgbClr val="0A0A0A"/>
                </a:solidFill>
                <a:effectLst/>
                <a:latin typeface="Merriweather"/>
              </a:rPr>
              <a:t> Given a data of attributes together with its classes, a decision tree produces a sequence of rules that can be used to classify the data.</a:t>
            </a:r>
          </a:p>
          <a:p>
            <a:pPr algn="l"/>
            <a:endParaRPr lang="en-US" sz="2000" dirty="0">
              <a:solidFill>
                <a:srgbClr val="0A0A0A"/>
              </a:solidFill>
              <a:latin typeface="Merriweather"/>
            </a:endParaRPr>
          </a:p>
          <a:p>
            <a:pPr algn="l"/>
            <a:r>
              <a:rPr lang="en-US" sz="2000" i="1" dirty="0">
                <a:solidFill>
                  <a:srgbClr val="FF0000"/>
                </a:solidFill>
                <a:latin typeface="Times New Roman" pitchFamily="18" charset="0"/>
                <a:cs typeface="Times New Roman" pitchFamily="18" charset="0"/>
              </a:rPr>
              <a:t>Random Forest:</a:t>
            </a:r>
          </a:p>
          <a:p>
            <a:pPr marL="400050" lvl="1" indent="0">
              <a:buNone/>
            </a:pPr>
            <a:r>
              <a:rPr lang="en-US" sz="2000" b="1" i="0" dirty="0">
                <a:solidFill>
                  <a:srgbClr val="0A0A0A"/>
                </a:solidFill>
                <a:effectLst/>
                <a:latin typeface="Merriweather"/>
              </a:rPr>
              <a:t>Definition: </a:t>
            </a:r>
            <a:r>
              <a:rPr lang="en-US" sz="2000" dirty="0">
                <a:solidFill>
                  <a:srgbClr val="0A0A0A"/>
                </a:solidFill>
                <a:latin typeface="Merriweather"/>
              </a:rPr>
              <a:t>Random forest</a:t>
            </a:r>
            <a:r>
              <a:rPr lang="en-US" sz="2000" b="0" i="0" dirty="0">
                <a:solidFill>
                  <a:srgbClr val="0A0A0A"/>
                </a:solidFill>
                <a:effectLst/>
                <a:latin typeface="Merriweather"/>
              </a:rPr>
              <a:t> classifier is a meta-estimator that fits a number of decision trees on various sub-samples of datasets and uses average to improve the predictive accuracy of the model and controls over-fitting. The sub-sample size is always the same as the original input sample size but the samples are drawn with replacement.</a:t>
            </a:r>
          </a:p>
          <a:p>
            <a:pPr algn="l"/>
            <a:endParaRPr lang="en-US" sz="2000" b="0" i="0" dirty="0">
              <a:solidFill>
                <a:srgbClr val="0A0A0A"/>
              </a:solidFill>
              <a:effectLst/>
              <a:latin typeface="Merriweather"/>
            </a:endParaRPr>
          </a:p>
          <a:p>
            <a:endParaRPr lang="en-IN" sz="2000" dirty="0"/>
          </a:p>
        </p:txBody>
      </p:sp>
      <p:sp>
        <p:nvSpPr>
          <p:cNvPr id="4" name="Date Placeholder 3">
            <a:extLst>
              <a:ext uri="{FF2B5EF4-FFF2-40B4-BE49-F238E27FC236}">
                <a16:creationId xmlns:a16="http://schemas.microsoft.com/office/drawing/2014/main" id="{BE6DB021-6766-453E-9A48-EFF27034743F}"/>
              </a:ext>
            </a:extLst>
          </p:cNvPr>
          <p:cNvSpPr>
            <a:spLocks noGrp="1"/>
          </p:cNvSpPr>
          <p:nvPr>
            <p:ph type="dt" sz="half" idx="10"/>
          </p:nvPr>
        </p:nvSpPr>
        <p:spPr/>
        <p:txBody>
          <a:bodyPr/>
          <a:lstStyle/>
          <a:p>
            <a:fld id="{D5D6115A-3463-4AED-AF29-ED3024BA9ADB}" type="datetime1">
              <a:rPr lang="en-US" smtClean="0"/>
              <a:t>5/13/2021</a:t>
            </a:fld>
            <a:endParaRPr lang="en-US"/>
          </a:p>
        </p:txBody>
      </p:sp>
      <p:sp>
        <p:nvSpPr>
          <p:cNvPr id="5" name="Footer Placeholder 4">
            <a:extLst>
              <a:ext uri="{FF2B5EF4-FFF2-40B4-BE49-F238E27FC236}">
                <a16:creationId xmlns:a16="http://schemas.microsoft.com/office/drawing/2014/main" id="{466346A7-1B09-439F-8922-DAA9AADB411B}"/>
              </a:ext>
            </a:extLst>
          </p:cNvPr>
          <p:cNvSpPr>
            <a:spLocks noGrp="1"/>
          </p:cNvSpPr>
          <p:nvPr>
            <p:ph type="ftr" sz="quarter" idx="11"/>
          </p:nvPr>
        </p:nvSpPr>
        <p:spPr/>
        <p:txBody>
          <a:bodyPr/>
          <a:lstStyle/>
          <a:p>
            <a:r>
              <a:rPr lang="en-US" dirty="0"/>
              <a:t>Color Detection System</a:t>
            </a:r>
          </a:p>
        </p:txBody>
      </p:sp>
      <p:sp>
        <p:nvSpPr>
          <p:cNvPr id="6" name="Slide Number Placeholder 5">
            <a:extLst>
              <a:ext uri="{FF2B5EF4-FFF2-40B4-BE49-F238E27FC236}">
                <a16:creationId xmlns:a16="http://schemas.microsoft.com/office/drawing/2014/main" id="{2F015917-E9A5-4EBE-A01E-FD76851DD77C}"/>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a:extLst>
              <a:ext uri="{FF2B5EF4-FFF2-40B4-BE49-F238E27FC236}">
                <a16:creationId xmlns:a16="http://schemas.microsoft.com/office/drawing/2014/main" id="{8C6FDFE3-C28F-4885-9AB4-3577993608F8}"/>
              </a:ext>
            </a:extLst>
          </p:cNvPr>
          <p:cNvSpPr>
            <a:spLocks noGrp="1"/>
          </p:cNvSpPr>
          <p:nvPr>
            <p:ph type="title"/>
          </p:nvPr>
        </p:nvSpPr>
        <p:spPr>
          <a:xfrm>
            <a:off x="457200" y="136525"/>
            <a:ext cx="8229600" cy="1143000"/>
          </a:xfrm>
        </p:spPr>
        <p:txBody>
          <a:bodyPr>
            <a:noAutofit/>
          </a:bodyPr>
          <a:lstStyle/>
          <a:p>
            <a:pPr lvl="0"/>
            <a:r>
              <a:rPr lang="en-US" sz="3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sz="3600" dirty="0"/>
          </a:p>
        </p:txBody>
      </p:sp>
    </p:spTree>
    <p:extLst>
      <p:ext uri="{BB962C8B-B14F-4D97-AF65-F5344CB8AC3E}">
        <p14:creationId xmlns:p14="http://schemas.microsoft.com/office/powerpoint/2010/main" val="282089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3" name="Content Placeholder 2"/>
          <p:cNvSpPr>
            <a:spLocks noGrp="1"/>
          </p:cNvSpPr>
          <p:nvPr>
            <p:ph idx="1"/>
          </p:nvPr>
        </p:nvSpPr>
        <p:spPr>
          <a:xfrm>
            <a:off x="457200" y="1624012"/>
            <a:ext cx="8305800" cy="4525963"/>
          </a:xfrm>
          <a:ln>
            <a:noFill/>
          </a:ln>
        </p:spPr>
        <p:txBody>
          <a:bodyPr>
            <a:normAutofit fontScale="85000" lnSpcReduction="10000"/>
          </a:bodyPr>
          <a:lstStyle/>
          <a:p>
            <a:pPr marL="342900" lvl="1" indent="-342900" algn="just">
              <a:buFont typeface="Arial" pitchFamily="34" charset="0"/>
              <a:buChar char="•"/>
            </a:pPr>
            <a:r>
              <a:rPr lang="en-US" sz="3200" dirty="0">
                <a:solidFill>
                  <a:srgbClr val="FF0000"/>
                </a:solidFill>
                <a:latin typeface="Times New Roman" pitchFamily="18" charset="0"/>
                <a:cs typeface="Times New Roman" pitchFamily="18" charset="0"/>
              </a:rPr>
              <a:t>Dataset used : </a:t>
            </a:r>
            <a:r>
              <a:rPr lang="en-US" sz="3200" dirty="0">
                <a:solidFill>
                  <a:srgbClr val="FF0000"/>
                </a:solidFill>
                <a:latin typeface="Times New Roman" pitchFamily="18" charset="0"/>
                <a:cs typeface="Times New Roman" pitchFamily="18" charset="0"/>
                <a:hlinkClick r:id="rId2" action="ppaction://hlinkfile"/>
              </a:rPr>
              <a:t>colors.csv</a:t>
            </a:r>
            <a:r>
              <a:rPr lang="en-US" sz="3200" dirty="0">
                <a:solidFill>
                  <a:srgbClr val="FF0000"/>
                </a:solidFill>
                <a:latin typeface="Times New Roman" pitchFamily="18" charset="0"/>
                <a:cs typeface="Times New Roman" pitchFamily="18" charset="0"/>
              </a:rPr>
              <a:t>   </a:t>
            </a:r>
            <a:r>
              <a:rPr lang="en-US" sz="1400" dirty="0">
                <a:latin typeface="Times New Roman" pitchFamily="18" charset="0"/>
                <a:cs typeface="Times New Roman" pitchFamily="18" charset="0"/>
              </a:rPr>
              <a:t>(CLICK ON colors.csv TO OPEN DATSET)</a:t>
            </a:r>
            <a:endParaRPr lang="en-US" sz="3200" dirty="0">
              <a:latin typeface="Times New Roman" pitchFamily="18" charset="0"/>
              <a:cs typeface="Times New Roman" pitchFamily="18" charset="0"/>
            </a:endParaRPr>
          </a:p>
          <a:p>
            <a:pPr marL="342900" lvl="1" indent="-342900" algn="just">
              <a:lnSpc>
                <a:spcPct val="110000"/>
              </a:lnSpc>
              <a:buFont typeface="Arial" pitchFamily="34" charset="0"/>
              <a:buChar char="•"/>
            </a:pPr>
            <a:r>
              <a:rPr lang="en-US" sz="3200" dirty="0">
                <a:solidFill>
                  <a:srgbClr val="FF0000"/>
                </a:solidFill>
                <a:latin typeface="Times New Roman" pitchFamily="18" charset="0"/>
                <a:cs typeface="Times New Roman" pitchFamily="18" charset="0"/>
              </a:rPr>
              <a:t>Data Sample :</a:t>
            </a:r>
          </a:p>
          <a:p>
            <a:pPr marL="0" lvl="1" indent="0" algn="just">
              <a:lnSpc>
                <a:spcPct val="120000"/>
              </a:lnSpc>
              <a:buNone/>
            </a:pPr>
            <a:r>
              <a:rPr lang="en-US" sz="3300" b="1" dirty="0">
                <a:solidFill>
                  <a:srgbClr val="FF0000"/>
                </a:solidFill>
                <a:latin typeface="Times New Roman" pitchFamily="18" charset="0"/>
                <a:cs typeface="Times New Roman" pitchFamily="18" charset="0"/>
              </a:rPr>
              <a:t>         </a:t>
            </a:r>
            <a:r>
              <a:rPr lang="en-US" sz="1900" b="1" dirty="0">
                <a:latin typeface="Times New Roman" pitchFamily="18" charset="0"/>
                <a:cs typeface="Times New Roman" pitchFamily="18" charset="0"/>
              </a:rPr>
              <a:t>COLOR_NAME       COLOR                    HEX                R               G             B</a:t>
            </a:r>
            <a:endParaRPr lang="en-US" sz="2100" b="1" dirty="0">
              <a:solidFill>
                <a:srgbClr val="FF0000"/>
              </a:solidFill>
              <a:latin typeface="Times New Roman" pitchFamily="18" charset="0"/>
              <a:cs typeface="Times New Roman" pitchFamily="18" charset="0"/>
            </a:endParaRPr>
          </a:p>
          <a:p>
            <a:pPr marL="400050" lvl="2" indent="0" algn="just">
              <a:lnSpc>
                <a:spcPct val="110000"/>
              </a:lnSpc>
              <a:spcBef>
                <a:spcPts val="0"/>
              </a:spcBef>
              <a:buNone/>
            </a:pPr>
            <a:endParaRPr lang="en-US" sz="3200" dirty="0">
              <a:solidFill>
                <a:srgbClr val="FF0000"/>
              </a:solidFill>
              <a:latin typeface="Times New Roman" pitchFamily="18" charset="0"/>
              <a:cs typeface="Times New Roman" pitchFamily="18" charset="0"/>
            </a:endParaRPr>
          </a:p>
          <a:p>
            <a:pPr marL="400050" lvl="2" indent="0" algn="just">
              <a:lnSpc>
                <a:spcPct val="110000"/>
              </a:lnSpc>
              <a:spcBef>
                <a:spcPts val="0"/>
              </a:spcBef>
              <a:buNone/>
            </a:pPr>
            <a:endParaRPr lang="en-US" sz="3200" dirty="0">
              <a:solidFill>
                <a:srgbClr val="FF0000"/>
              </a:solidFill>
              <a:latin typeface="Times New Roman" pitchFamily="18" charset="0"/>
              <a:cs typeface="Times New Roman" pitchFamily="18" charset="0"/>
            </a:endParaRPr>
          </a:p>
          <a:p>
            <a:pPr marL="400050" lvl="2" indent="0" algn="just">
              <a:lnSpc>
                <a:spcPct val="110000"/>
              </a:lnSpc>
              <a:spcBef>
                <a:spcPts val="0"/>
              </a:spcBef>
              <a:buNone/>
            </a:pPr>
            <a:endParaRPr lang="en-US" sz="3200" dirty="0">
              <a:solidFill>
                <a:srgbClr val="FF0000"/>
              </a:solidFill>
              <a:latin typeface="Times New Roman" pitchFamily="18" charset="0"/>
              <a:cs typeface="Times New Roman" pitchFamily="18" charset="0"/>
            </a:endParaRPr>
          </a:p>
          <a:p>
            <a:pPr marL="400050" lvl="2" indent="0" algn="just">
              <a:lnSpc>
                <a:spcPct val="110000"/>
              </a:lnSpc>
              <a:spcBef>
                <a:spcPts val="0"/>
              </a:spcBef>
              <a:buNone/>
            </a:pPr>
            <a:endParaRPr lang="en-US" sz="3200" dirty="0">
              <a:solidFill>
                <a:srgbClr val="FF0000"/>
              </a:solidFill>
              <a:latin typeface="Times New Roman" pitchFamily="18" charset="0"/>
              <a:cs typeface="Times New Roman" pitchFamily="18" charset="0"/>
            </a:endParaRPr>
          </a:p>
          <a:p>
            <a:pPr marL="342900" lvl="1" indent="-342900" algn="just">
              <a:lnSpc>
                <a:spcPct val="110000"/>
              </a:lnSpc>
              <a:buFont typeface="Arial" pitchFamily="34" charset="0"/>
              <a:buChar char="•"/>
            </a:pPr>
            <a:r>
              <a:rPr lang="en-US" sz="3200" dirty="0">
                <a:solidFill>
                  <a:srgbClr val="FF0000"/>
                </a:solidFill>
                <a:latin typeface="Times New Roman" pitchFamily="18" charset="0"/>
                <a:cs typeface="Times New Roman" pitchFamily="18" charset="0"/>
              </a:rPr>
              <a:t>Input:  </a:t>
            </a:r>
            <a:r>
              <a:rPr lang="en-US" sz="3000" dirty="0">
                <a:latin typeface="Times New Roman" pitchFamily="18" charset="0"/>
                <a:cs typeface="Times New Roman" pitchFamily="18" charset="0"/>
              </a:rPr>
              <a:t>R, G, B values of the point that is double clicked</a:t>
            </a:r>
          </a:p>
          <a:p>
            <a:pPr marL="342900" lvl="1" indent="-342900" algn="just">
              <a:lnSpc>
                <a:spcPct val="110000"/>
              </a:lnSpc>
              <a:buFont typeface="Arial" pitchFamily="34" charset="0"/>
              <a:buChar char="•"/>
            </a:pPr>
            <a:r>
              <a:rPr lang="en-US" sz="3000" dirty="0">
                <a:solidFill>
                  <a:srgbClr val="FF0000"/>
                </a:solidFill>
                <a:latin typeface="Times New Roman" pitchFamily="18" charset="0"/>
                <a:cs typeface="Times New Roman" pitchFamily="18" charset="0"/>
              </a:rPr>
              <a:t>Output: </a:t>
            </a:r>
            <a:r>
              <a:rPr lang="en-US" sz="3000" dirty="0">
                <a:latin typeface="Times New Roman" pitchFamily="18" charset="0"/>
                <a:cs typeface="Times New Roman" pitchFamily="18" charset="0"/>
              </a:rPr>
              <a:t>Color </a:t>
            </a:r>
          </a:p>
          <a:p>
            <a:pPr algn="just"/>
            <a:endParaRPr lang="en-US" i="1" dirty="0">
              <a:solidFill>
                <a:srgbClr val="FF0000"/>
              </a:solidFill>
              <a:latin typeface="Times New Roman" pitchFamily="18" charset="0"/>
              <a:cs typeface="Times New Roman" pitchFamily="18" charset="0"/>
            </a:endParaRPr>
          </a:p>
          <a:p>
            <a:pPr algn="just"/>
            <a:endParaRPr lang="en-US" dirty="0"/>
          </a:p>
        </p:txBody>
      </p:sp>
      <p:sp>
        <p:nvSpPr>
          <p:cNvPr id="4" name="Date Placeholder 3"/>
          <p:cNvSpPr>
            <a:spLocks noGrp="1"/>
          </p:cNvSpPr>
          <p:nvPr>
            <p:ph type="dt" sz="half" idx="10"/>
          </p:nvPr>
        </p:nvSpPr>
        <p:spPr/>
        <p:txBody>
          <a:bodyPr/>
          <a:lstStyle/>
          <a:p>
            <a:fld id="{7C153097-0DB1-4C6F-BE79-75AB1924B938}" type="datetime1">
              <a:rPr lang="en-US" smtClean="0"/>
              <a:t>5/13/2021</a:t>
            </a:fld>
            <a:endParaRPr lang="en-US" dirty="0"/>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Color Detection System</a:t>
            </a:r>
          </a:p>
        </p:txBody>
      </p:sp>
      <p:pic>
        <p:nvPicPr>
          <p:cNvPr id="8" name="Picture 7">
            <a:extLst>
              <a:ext uri="{FF2B5EF4-FFF2-40B4-BE49-F238E27FC236}">
                <a16:creationId xmlns:a16="http://schemas.microsoft.com/office/drawing/2014/main" id="{7F33FB6F-CB81-4A41-9EDD-C44114B00B3D}"/>
              </a:ext>
            </a:extLst>
          </p:cNvPr>
          <p:cNvPicPr>
            <a:picLocks noChangeAspect="1"/>
          </p:cNvPicPr>
          <p:nvPr/>
        </p:nvPicPr>
        <p:blipFill>
          <a:blip r:embed="rId3"/>
          <a:stretch>
            <a:fillRect/>
          </a:stretch>
        </p:blipFill>
        <p:spPr>
          <a:xfrm>
            <a:off x="1295400" y="3124200"/>
            <a:ext cx="7086600" cy="1362075"/>
          </a:xfrm>
          <a:prstGeom prst="rect">
            <a:avLst/>
          </a:prstGeom>
        </p:spPr>
      </p:pic>
    </p:spTree>
    <p:extLst>
      <p:ext uri="{BB962C8B-B14F-4D97-AF65-F5344CB8AC3E}">
        <p14:creationId xmlns:p14="http://schemas.microsoft.com/office/powerpoint/2010/main" val="368686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1199</Words>
  <Application>Microsoft Office PowerPoint</Application>
  <PresentationFormat>On-screen Show (4:3)</PresentationFormat>
  <Paragraphs>154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Libre Baskerville</vt:lpstr>
      <vt:lpstr>Merriweather</vt:lpstr>
      <vt:lpstr>Noto Sans Symbols</vt:lpstr>
      <vt:lpstr>Times New Roman</vt:lpstr>
      <vt:lpstr>Office Theme</vt:lpstr>
      <vt:lpstr>St. Francis Institute of Technology Department of Computer Engineering  </vt:lpstr>
      <vt:lpstr>Content</vt:lpstr>
      <vt:lpstr>PowerPoint Presentation</vt:lpstr>
      <vt:lpstr>Introduction</vt:lpstr>
      <vt:lpstr>Problem Statement</vt:lpstr>
      <vt:lpstr>Work Flow of the system</vt:lpstr>
      <vt:lpstr>Algorithm with Implementation Details</vt:lpstr>
      <vt:lpstr>Algorithm with Implementation Details</vt:lpstr>
      <vt:lpstr>Experimental Setup</vt:lpstr>
      <vt:lpstr>Experimental Setup</vt:lpstr>
      <vt:lpstr>Results and Discussions</vt:lpstr>
      <vt:lpstr>Algorithm Accuracy Comparison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Francis Institute of Technology Department of Computer Engineering Prakalp 2019 Scrutiny</dc:title>
  <dc:creator>PC-4</dc:creator>
  <cp:lastModifiedBy>Sakshi Tokekar</cp:lastModifiedBy>
  <cp:revision>62</cp:revision>
  <dcterms:created xsi:type="dcterms:W3CDTF">2006-08-16T00:00:00Z</dcterms:created>
  <dcterms:modified xsi:type="dcterms:W3CDTF">2021-05-13T16:00:53Z</dcterms:modified>
</cp:coreProperties>
</file>