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shiyedatkar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 descr="Image result for Diems logo">
            <a:extLst>
              <a:ext uri="{FF2B5EF4-FFF2-40B4-BE49-F238E27FC236}">
                <a16:creationId xmlns:a16="http://schemas.microsoft.com/office/drawing/2014/main" id="{880BB626-DF9C-4D79-BC74-03D87E00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4116" y="317099"/>
            <a:ext cx="3263767" cy="1109218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0C7E96-8033-4022-9D7F-416EB65EB7BA}"/>
              </a:ext>
            </a:extLst>
          </p:cNvPr>
          <p:cNvSpPr/>
          <p:nvPr/>
        </p:nvSpPr>
        <p:spPr>
          <a:xfrm>
            <a:off x="2941468" y="164090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MSPM’s</a:t>
            </a:r>
            <a:br>
              <a:rPr lang="en-US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b="1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Deogiri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Institute of Engineering and Management Studies, Aurangabad</a:t>
            </a:r>
            <a:endParaRPr lang="en-US" b="1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Academic Year 2018-19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Department of Second Year Engineering.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Subject: Machine Learning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Topic: Heart Attack Prediction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Git-Hub Link:</a:t>
            </a:r>
            <a:r>
              <a:rPr lang="en-IN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https://github.com/sakshiyedatkar8</a:t>
            </a:r>
            <a:endParaRPr lang="en-US" b="1" dirty="0">
              <a:latin typeface="Times New Roman" panose="02020603050405020304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Submitted By: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Sakshi Sanjay Yedatkar(36027)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Under the Guidance Of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S. G.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Nandedkar</a:t>
            </a:r>
            <a:endParaRPr lang="en-US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Asst. Prof. Department of CSE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Deogiri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Institute Of Engineering and Management Studies)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77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E3BF5-4F91-4A6A-BCEF-809D29F929EF}"/>
              </a:ext>
            </a:extLst>
          </p:cNvPr>
          <p:cNvSpPr txBox="1"/>
          <p:nvPr/>
        </p:nvSpPr>
        <p:spPr>
          <a:xfrm>
            <a:off x="1757779" y="568171"/>
            <a:ext cx="925940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 will be able to predict the chances of  a person of getting a heart attack.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which is used is named as Framingham.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 the columns are male, age, education, current smoking, cigars per day, diabetes and many more.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7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175A4-F711-4AB0-B106-6C9835FDF3F9}"/>
              </a:ext>
            </a:extLst>
          </p:cNvPr>
          <p:cNvSpPr txBox="1"/>
          <p:nvPr/>
        </p:nvSpPr>
        <p:spPr>
          <a:xfrm>
            <a:off x="1819923" y="976869"/>
            <a:ext cx="943696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: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will be used to carry out this prediction.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classify if any heart disease will occur or not into yes or no.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06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628A1-9736-434B-B839-B60508BE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01" y="893870"/>
            <a:ext cx="10318812" cy="5804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5BB3D-9371-4A7E-AD49-BC46DD79DDE1}"/>
              </a:ext>
            </a:extLst>
          </p:cNvPr>
          <p:cNvSpPr txBox="1"/>
          <p:nvPr/>
        </p:nvSpPr>
        <p:spPr>
          <a:xfrm>
            <a:off x="1748901" y="204186"/>
            <a:ext cx="712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Dataset :</a:t>
            </a:r>
          </a:p>
        </p:txBody>
      </p:sp>
    </p:spTree>
    <p:extLst>
      <p:ext uri="{BB962C8B-B14F-4D97-AF65-F5344CB8AC3E}">
        <p14:creationId xmlns:p14="http://schemas.microsoft.com/office/powerpoint/2010/main" val="52369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773F2-D9BF-446C-ADD7-C0BE1C4F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296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92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Yedatkar</dc:creator>
  <cp:lastModifiedBy>Sakshi Yedatkar</cp:lastModifiedBy>
  <cp:revision>6</cp:revision>
  <dcterms:created xsi:type="dcterms:W3CDTF">2019-08-26T16:51:41Z</dcterms:created>
  <dcterms:modified xsi:type="dcterms:W3CDTF">2019-11-02T09:58:29Z</dcterms:modified>
</cp:coreProperties>
</file>