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4917" r:id="rId3"/>
    <p:sldId id="4918" r:id="rId5"/>
    <p:sldId id="11428" r:id="rId6"/>
    <p:sldId id="11469" r:id="rId7"/>
    <p:sldId id="11484" r:id="rId8"/>
    <p:sldId id="11485" r:id="rId9"/>
    <p:sldId id="2596" r:id="rId10"/>
    <p:sldId id="360" r:id="rId11"/>
    <p:sldId id="11427" r:id="rId12"/>
    <p:sldId id="1145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A6D7E8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5B8A8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  <c:extLst>
      <c:ext uri="{0b15fc19-7d7d-44ad-8c2d-2c3a37ce22c3}">
        <chartProps xmlns="https://web.wps.cn/et/2018/main" chartId="{9e91b341-636f-463a-8ef2-df29f01d4fc3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A6D7E8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5B8A8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41f9357b-1660-4d07-b071-a48a2023ab22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A6D7E8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5B8A8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27a68b61-c11c-4d77-ab09-e66a1584daba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A6D7E8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5B8A8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69</c:v>
                </c:pt>
                <c:pt idx="1">
                  <c:v>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f83fbed5-e7f8-48bd-8947-559344880316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B5A4C52D-C6B7-41DA-A60F-B208D7CEED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57AA8FD2-7679-4EE5-9DCD-38DAD58C7D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B1757-8956-4EB9-A61B-2BB94BC071D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3171-8956-4695-A467-EE0FBB2C29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A30E-77CE-4035-B27E-0276965D9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3171-8956-4695-A467-EE0FBB2C29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A30E-77CE-4035-B27E-0276965D9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3171-8956-4695-A467-EE0FBB2C29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A30E-77CE-4035-B27E-0276965D9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8401050" y="1905000"/>
            <a:ext cx="2552700" cy="3028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3171-8956-4695-A467-EE0FBB2C29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A30E-77CE-4035-B27E-0276965D9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3171-8956-4695-A467-EE0FBB2C29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A30E-77CE-4035-B27E-0276965D9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3171-8956-4695-A467-EE0FBB2C29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A30E-77CE-4035-B27E-0276965D9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3171-8956-4695-A467-EE0FBB2C29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A30E-77CE-4035-B27E-0276965D9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3171-8956-4695-A467-EE0FBB2C29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A30E-77CE-4035-B27E-0276965D9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3171-8956-4695-A467-EE0FBB2C29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A30E-77CE-4035-B27E-0276965D9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3171-8956-4695-A467-EE0FBB2C29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A30E-77CE-4035-B27E-0276965D9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3171-8956-4695-A467-EE0FBB2C29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AA30E-77CE-4035-B27E-0276965D95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B12F3171-8956-4695-A467-EE0FBB2C29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796AA30E-77CE-4035-B27E-0276965D95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.xml"/><Relationship Id="rId8" Type="http://schemas.openxmlformats.org/officeDocument/2006/relationships/tags" Target="../tags/tag1.xml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1.jpeg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9" Type="http://schemas.openxmlformats.org/officeDocument/2006/relationships/notesSlide" Target="../notesSlides/notesSlide3.x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20.xml"/><Relationship Id="rId26" Type="http://schemas.openxmlformats.org/officeDocument/2006/relationships/tags" Target="../tags/tag19.xml"/><Relationship Id="rId25" Type="http://schemas.openxmlformats.org/officeDocument/2006/relationships/tags" Target="../tags/tag18.xml"/><Relationship Id="rId24" Type="http://schemas.openxmlformats.org/officeDocument/2006/relationships/tags" Target="../tags/tag17.xml"/><Relationship Id="rId23" Type="http://schemas.openxmlformats.org/officeDocument/2006/relationships/tags" Target="../tags/tag16.xml"/><Relationship Id="rId22" Type="http://schemas.openxmlformats.org/officeDocument/2006/relationships/tags" Target="../tags/tag15.xml"/><Relationship Id="rId21" Type="http://schemas.openxmlformats.org/officeDocument/2006/relationships/tags" Target="../tags/tag14.xml"/><Relationship Id="rId20" Type="http://schemas.openxmlformats.org/officeDocument/2006/relationships/tags" Target="../tags/tag13.xml"/><Relationship Id="rId2" Type="http://schemas.openxmlformats.org/officeDocument/2006/relationships/chart" Target="../charts/chart2.xml"/><Relationship Id="rId19" Type="http://schemas.openxmlformats.org/officeDocument/2006/relationships/tags" Target="../tags/tag12.xml"/><Relationship Id="rId18" Type="http://schemas.openxmlformats.org/officeDocument/2006/relationships/tags" Target="../tags/tag11.xml"/><Relationship Id="rId17" Type="http://schemas.openxmlformats.org/officeDocument/2006/relationships/tags" Target="../tags/tag10.xml"/><Relationship Id="rId16" Type="http://schemas.openxmlformats.org/officeDocument/2006/relationships/tags" Target="../tags/tag9.xml"/><Relationship Id="rId15" Type="http://schemas.openxmlformats.org/officeDocument/2006/relationships/tags" Target="../tags/tag8.xml"/><Relationship Id="rId14" Type="http://schemas.openxmlformats.org/officeDocument/2006/relationships/tags" Target="../tags/tag7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tags" Target="../tags/tag3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稻壳天启设计原创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827314" y="767262"/>
            <a:ext cx="10537372" cy="5341257"/>
            <a:chOff x="827314" y="758372"/>
            <a:chExt cx="10537372" cy="5341257"/>
          </a:xfrm>
        </p:grpSpPr>
        <p:sp>
          <p:nvSpPr>
            <p:cNvPr id="8" name="稻壳天启设计原创模板"/>
            <p:cNvSpPr txBox="1"/>
            <p:nvPr/>
          </p:nvSpPr>
          <p:spPr>
            <a:xfrm>
              <a:off x="2552787" y="2693574"/>
              <a:ext cx="7086427" cy="923330"/>
            </a:xfrm>
            <a:prstGeom prst="rect">
              <a:avLst/>
            </a:prstGeom>
            <a:noFill/>
            <a:ln w="9525"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anchor="t">
              <a:sp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US" altLang="zh-CN" sz="5400" b="1" dirty="0">
                  <a:gradFill>
                    <a:gsLst>
                      <a:gs pos="58000">
                        <a:srgbClr val="8CD5DB"/>
                      </a:gs>
                      <a:gs pos="0">
                        <a:srgbClr val="7EBDA8"/>
                      </a:gs>
                      <a:gs pos="100000">
                        <a:srgbClr val="F6957C"/>
                      </a:gs>
                    </a:gsLst>
                    <a:lin ang="10800000" scaled="0"/>
                  </a:gradFill>
                  <a:latin typeface="Arial" panose="020B0604020202020204" pitchFamily="34" charset="0"/>
                  <a:ea typeface="Arial" panose="020B0604020202020204" pitchFamily="34" charset="0"/>
                </a:rPr>
                <a:t> FASHION GENERAL</a:t>
              </a:r>
              <a:endParaRPr lang="en-US" sz="5400" b="1" dirty="0">
                <a:gradFill>
                  <a:gsLst>
                    <a:gs pos="58000">
                      <a:srgbClr val="8CD5DB"/>
                    </a:gs>
                    <a:gs pos="0">
                      <a:srgbClr val="7EBDA8"/>
                    </a:gs>
                    <a:gs pos="100000">
                      <a:srgbClr val="F6957C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" name="稻壳天启设计原创模板"/>
            <p:cNvSpPr/>
            <p:nvPr/>
          </p:nvSpPr>
          <p:spPr>
            <a:xfrm>
              <a:off x="827314" y="758372"/>
              <a:ext cx="10537372" cy="5341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101600" dir="12600000" algn="ctr" rotWithShape="0">
                <a:srgbClr val="000000">
                  <a:alpha val="1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pic>
          <p:nvPicPr>
            <p:cNvPr id="7" name="稻壳天启设计原创模板"/>
            <p:cNvPicPr>
              <a:picLocks noChangeAspect="1"/>
            </p:cNvPicPr>
            <p:nvPr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>
              <a:off x="827314" y="3926896"/>
              <a:ext cx="3178629" cy="2172732"/>
            </a:xfrm>
            <a:prstGeom prst="rect">
              <a:avLst/>
            </a:prstGeom>
          </p:spPr>
        </p:pic>
        <p:pic>
          <p:nvPicPr>
            <p:cNvPr id="9" name="稻壳天启设计原创模板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7460344" y="762783"/>
              <a:ext cx="3904342" cy="3164113"/>
            </a:xfrm>
            <a:prstGeom prst="rect">
              <a:avLst/>
            </a:prstGeom>
          </p:spPr>
        </p:pic>
        <p:sp>
          <p:nvSpPr>
            <p:cNvPr id="10" name="稻壳天启设计原创模板"/>
            <p:cNvSpPr txBox="1"/>
            <p:nvPr/>
          </p:nvSpPr>
          <p:spPr>
            <a:xfrm>
              <a:off x="1191259" y="2879070"/>
              <a:ext cx="9427210" cy="1753235"/>
            </a:xfrm>
            <a:prstGeom prst="rect">
              <a:avLst/>
            </a:prstGeom>
            <a:noFill/>
            <a:ln w="9525"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anchor="t">
              <a:sp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IN" altLang="en-US" sz="5400" b="1" dirty="0">
                  <a:gradFill>
                    <a:gsLst>
                      <a:gs pos="44000">
                        <a:srgbClr val="8CD5DB"/>
                      </a:gs>
                      <a:gs pos="0">
                        <a:srgbClr val="F19881"/>
                      </a:gs>
                      <a:gs pos="100000">
                        <a:srgbClr val="F6957C"/>
                      </a:gs>
                    </a:gsLst>
                    <a:lin ang="10800000" scaled="0"/>
                  </a:gradFill>
                  <a:latin typeface="Arial" panose="020B0604020202020204" pitchFamily="34" charset="0"/>
                  <a:ea typeface="Arial" panose="020B0604020202020204" pitchFamily="34" charset="0"/>
                </a:rPr>
                <a:t>COMING SOON PAGE WITH </a:t>
              </a:r>
              <a:endParaRPr lang="en-IN" altLang="en-US" sz="5400" b="1" dirty="0">
                <a:gradFill>
                  <a:gsLst>
                    <a:gs pos="44000">
                      <a:srgbClr val="8CD5DB"/>
                    </a:gs>
                    <a:gs pos="0">
                      <a:srgbClr val="F19881"/>
                    </a:gs>
                    <a:gs pos="100000">
                      <a:srgbClr val="F6957C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algn="ctr">
                <a:buFont typeface="Arial" panose="020B0604020202020204" pitchFamily="34" charset="0"/>
              </a:pPr>
              <a:r>
                <a:rPr lang="en-IN" altLang="en-US" sz="5400" b="1" dirty="0">
                  <a:gradFill>
                    <a:gsLst>
                      <a:gs pos="44000">
                        <a:srgbClr val="8CD5DB"/>
                      </a:gs>
                      <a:gs pos="0">
                        <a:srgbClr val="F19881"/>
                      </a:gs>
                      <a:gs pos="100000">
                        <a:srgbClr val="F6957C"/>
                      </a:gs>
                    </a:gsLst>
                    <a:lin ang="10800000" scaled="0"/>
                  </a:gradFill>
                  <a:latin typeface="Arial" panose="020B0604020202020204" pitchFamily="34" charset="0"/>
                  <a:ea typeface="Arial" panose="020B0604020202020204" pitchFamily="34" charset="0"/>
                </a:rPr>
                <a:t>COUNTDOWN TIMER</a:t>
              </a:r>
              <a:endParaRPr lang="en-IN" altLang="en-US" sz="5400" b="1" dirty="0">
                <a:gradFill>
                  <a:gsLst>
                    <a:gs pos="44000">
                      <a:srgbClr val="8CD5DB"/>
                    </a:gs>
                    <a:gs pos="0">
                      <a:srgbClr val="F19881"/>
                    </a:gs>
                    <a:gs pos="100000">
                      <a:srgbClr val="F6957C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稻壳天启设计原创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827314" y="767262"/>
            <a:ext cx="10537372" cy="5341257"/>
            <a:chOff x="827314" y="758372"/>
            <a:chExt cx="10537372" cy="5341257"/>
          </a:xfrm>
        </p:grpSpPr>
        <p:sp>
          <p:nvSpPr>
            <p:cNvPr id="8" name="稻壳天启设计原创模板"/>
            <p:cNvSpPr txBox="1"/>
            <p:nvPr/>
          </p:nvSpPr>
          <p:spPr>
            <a:xfrm>
              <a:off x="2552787" y="2693574"/>
              <a:ext cx="7086427" cy="923330"/>
            </a:xfrm>
            <a:prstGeom prst="rect">
              <a:avLst/>
            </a:prstGeom>
            <a:noFill/>
            <a:ln w="9525"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anchor="t">
              <a:sp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US" altLang="zh-CN" sz="5400" b="1" dirty="0">
                  <a:gradFill>
                    <a:gsLst>
                      <a:gs pos="58000">
                        <a:srgbClr val="8CD5DB"/>
                      </a:gs>
                      <a:gs pos="0">
                        <a:srgbClr val="7EBDA8"/>
                      </a:gs>
                      <a:gs pos="100000">
                        <a:srgbClr val="F6957C"/>
                      </a:gs>
                    </a:gsLst>
                    <a:lin ang="10800000" scaled="0"/>
                  </a:gradFill>
                  <a:latin typeface="Arial" panose="020B0604020202020204" pitchFamily="34" charset="0"/>
                  <a:ea typeface="Arial" panose="020B0604020202020204" pitchFamily="34" charset="0"/>
                </a:rPr>
                <a:t> FASHION GENERAL</a:t>
              </a:r>
              <a:endParaRPr lang="en-US" sz="5400" b="1" dirty="0">
                <a:gradFill>
                  <a:gsLst>
                    <a:gs pos="58000">
                      <a:srgbClr val="8CD5DB"/>
                    </a:gs>
                    <a:gs pos="0">
                      <a:srgbClr val="7EBDA8"/>
                    </a:gs>
                    <a:gs pos="100000">
                      <a:srgbClr val="F6957C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" name="稻壳天启设计原创模板"/>
            <p:cNvSpPr/>
            <p:nvPr/>
          </p:nvSpPr>
          <p:spPr>
            <a:xfrm>
              <a:off x="827314" y="758372"/>
              <a:ext cx="10537372" cy="5341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101600" dir="12600000" algn="ctr" rotWithShape="0">
                <a:srgbClr val="000000">
                  <a:alpha val="1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pic>
          <p:nvPicPr>
            <p:cNvPr id="7" name="稻壳天启设计原创模板"/>
            <p:cNvPicPr>
              <a:picLocks noChangeAspect="1"/>
            </p:cNvPicPr>
            <p:nvPr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>
              <a:off x="827314" y="3926896"/>
              <a:ext cx="3178629" cy="2172732"/>
            </a:xfrm>
            <a:prstGeom prst="rect">
              <a:avLst/>
            </a:prstGeom>
          </p:spPr>
        </p:pic>
        <p:pic>
          <p:nvPicPr>
            <p:cNvPr id="9" name="稻壳天启设计原创模板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7460344" y="762783"/>
              <a:ext cx="3904342" cy="3164113"/>
            </a:xfrm>
            <a:prstGeom prst="rect">
              <a:avLst/>
            </a:prstGeom>
          </p:spPr>
        </p:pic>
        <p:sp>
          <p:nvSpPr>
            <p:cNvPr id="10" name="稻壳天启设计原创模板"/>
            <p:cNvSpPr txBox="1"/>
            <p:nvPr/>
          </p:nvSpPr>
          <p:spPr>
            <a:xfrm>
              <a:off x="3527426" y="2879070"/>
              <a:ext cx="4754880" cy="922020"/>
            </a:xfrm>
            <a:prstGeom prst="rect">
              <a:avLst/>
            </a:prstGeom>
            <a:noFill/>
            <a:ln w="9525"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anchor="t">
              <a:sp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IN" altLang="en-US" sz="5400" b="1" dirty="0">
                  <a:gradFill>
                    <a:gsLst>
                      <a:gs pos="44000">
                        <a:srgbClr val="8CD5DB"/>
                      </a:gs>
                      <a:gs pos="0">
                        <a:srgbClr val="F19881"/>
                      </a:gs>
                      <a:gs pos="100000">
                        <a:srgbClr val="F6957C"/>
                      </a:gs>
                    </a:gsLst>
                    <a:lin ang="10800000" scaled="0"/>
                  </a:gradFill>
                  <a:latin typeface="Arial" panose="020B0604020202020204" pitchFamily="34" charset="0"/>
                  <a:ea typeface="Arial" panose="020B0604020202020204" pitchFamily="34" charset="0"/>
                </a:rPr>
                <a:t>THANKYOU!!!</a:t>
              </a:r>
              <a:endParaRPr lang="en-IN" altLang="en-US" sz="5400" b="1" dirty="0">
                <a:gradFill>
                  <a:gsLst>
                    <a:gs pos="44000">
                      <a:srgbClr val="8CD5DB"/>
                    </a:gs>
                    <a:gs pos="0">
                      <a:srgbClr val="F19881"/>
                    </a:gs>
                    <a:gs pos="100000">
                      <a:srgbClr val="F6957C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稻壳天启设计原创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稻壳天启设计原创模板"/>
          <p:cNvSpPr/>
          <p:nvPr/>
        </p:nvSpPr>
        <p:spPr>
          <a:xfrm>
            <a:off x="827314" y="758372"/>
            <a:ext cx="10537372" cy="53412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01600" dir="12600000" algn="ctr" rotWithShape="0">
              <a:srgbClr val="000000">
                <a:alpha val="1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稻壳天启设计原创模板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827315" y="4457700"/>
            <a:ext cx="2402082" cy="1641928"/>
          </a:xfrm>
          <a:prstGeom prst="rect">
            <a:avLst/>
          </a:prstGeom>
        </p:spPr>
      </p:pic>
      <p:pic>
        <p:nvPicPr>
          <p:cNvPr id="9" name="稻壳天启设计原创模板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8369274" y="762783"/>
            <a:ext cx="2995411" cy="2427507"/>
          </a:xfrm>
          <a:prstGeom prst="rect">
            <a:avLst/>
          </a:prstGeom>
        </p:spPr>
      </p:pic>
      <p:sp>
        <p:nvSpPr>
          <p:cNvPr id="13" name="稻壳天启设计，盗取必究。"/>
          <p:cNvSpPr txBox="1"/>
          <p:nvPr/>
        </p:nvSpPr>
        <p:spPr>
          <a:xfrm flipH="1">
            <a:off x="5022533" y="1524678"/>
            <a:ext cx="2146935" cy="583565"/>
          </a:xfrm>
          <a:prstGeom prst="rect">
            <a:avLst/>
          </a:prstGeom>
          <a:noFill/>
          <a:ln w="9525"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vert="horz" wrap="none" anchor="t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en-IN" altLang="en-US" sz="3200" b="1" dirty="0">
                <a:gradFill>
                  <a:gsLst>
                    <a:gs pos="58000">
                      <a:srgbClr val="8CD5DB"/>
                    </a:gs>
                    <a:gs pos="0">
                      <a:srgbClr val="F19881"/>
                    </a:gs>
                    <a:gs pos="100000">
                      <a:srgbClr val="F6957C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rPr>
              <a:t>CONTENT</a:t>
            </a:r>
            <a:endParaRPr lang="en-IN" altLang="en-US" sz="3200" b="1" dirty="0">
              <a:gradFill>
                <a:gsLst>
                  <a:gs pos="58000">
                    <a:srgbClr val="8CD5DB"/>
                  </a:gs>
                  <a:gs pos="0">
                    <a:srgbClr val="F19881"/>
                  </a:gs>
                  <a:gs pos="100000">
                    <a:srgbClr val="F6957C"/>
                  </a:gs>
                </a:gsLst>
                <a:lin ang="10800000" scaled="0"/>
              </a:gra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31" name="稻壳天启设计原创模板"/>
          <p:cNvGrpSpPr/>
          <p:nvPr/>
        </p:nvGrpSpPr>
        <p:grpSpPr>
          <a:xfrm>
            <a:off x="1419860" y="2835275"/>
            <a:ext cx="9558020" cy="2442585"/>
            <a:chOff x="1665350" y="2822721"/>
            <a:chExt cx="8646913" cy="2442546"/>
          </a:xfrm>
        </p:grpSpPr>
        <p:grpSp>
          <p:nvGrpSpPr>
            <p:cNvPr id="29" name="组合 28"/>
            <p:cNvGrpSpPr/>
            <p:nvPr/>
          </p:nvGrpSpPr>
          <p:grpSpPr>
            <a:xfrm flipH="1">
              <a:off x="1665350" y="2824754"/>
              <a:ext cx="4498975" cy="706744"/>
              <a:chOff x="2943045" y="2507399"/>
              <a:chExt cx="4498975" cy="706744"/>
            </a:xfrm>
          </p:grpSpPr>
          <p:sp>
            <p:nvSpPr>
              <p:cNvPr id="14" name="稻壳天启设计原创模板"/>
              <p:cNvSpPr txBox="1"/>
              <p:nvPr/>
            </p:nvSpPr>
            <p:spPr>
              <a:xfrm flipH="1">
                <a:off x="2943045" y="2507399"/>
                <a:ext cx="3254375" cy="7067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r>
                  <a:rPr lang="en-US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Arial" panose="020B0604020202020204" pitchFamily="34" charset="0"/>
                  </a:rPr>
                  <a:t>Features of the website and design choices.</a:t>
                </a:r>
                <a:endParaRPr lang="en-US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5" name="稻壳天启设计原创模板"/>
              <p:cNvSpPr/>
              <p:nvPr/>
            </p:nvSpPr>
            <p:spPr>
              <a:xfrm flipH="1">
                <a:off x="6197420" y="2554673"/>
                <a:ext cx="1031908" cy="305562"/>
              </a:xfrm>
              <a:prstGeom prst="roundRect">
                <a:avLst/>
              </a:prstGeom>
              <a:gradFill>
                <a:gsLst>
                  <a:gs pos="0">
                    <a:srgbClr val="F19881"/>
                  </a:gs>
                  <a:gs pos="100000">
                    <a:srgbClr val="A6D7E8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CN" altLang="en-US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6" name="稻壳天启设计原创模板"/>
              <p:cNvSpPr txBox="1"/>
              <p:nvPr/>
            </p:nvSpPr>
            <p:spPr>
              <a:xfrm flipH="1">
                <a:off x="6544130" y="2523274"/>
                <a:ext cx="897890" cy="368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algn="r"/>
                <a:r>
                  <a:rPr lang="en-IN" altLang="en-US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Arial" panose="020B0604020202020204" pitchFamily="34" charset="0"/>
                  </a:rPr>
                  <a:t>01</a:t>
                </a:r>
                <a:endParaRPr lang="en-IN" altLang="en-US" dirty="0">
                  <a:solidFill>
                    <a:schemeClr val="bg1"/>
                  </a:solidFill>
                  <a:latin typeface="Century Gothic" panose="020B0502020202020204" pitchFamily="34" charset="0"/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 flipH="1">
              <a:off x="6025980" y="2822721"/>
              <a:ext cx="4286283" cy="1322049"/>
              <a:chOff x="2943045" y="3389337"/>
              <a:chExt cx="4286283" cy="1322049"/>
            </a:xfrm>
          </p:grpSpPr>
          <p:sp>
            <p:nvSpPr>
              <p:cNvPr id="26" name="稻壳天启设计原创模板"/>
              <p:cNvSpPr txBox="1"/>
              <p:nvPr/>
            </p:nvSpPr>
            <p:spPr>
              <a:xfrm flipH="1">
                <a:off x="2943045" y="3389337"/>
                <a:ext cx="3254375" cy="13220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r>
                  <a:rPr lang="en-US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Arial" panose="020B0604020202020204" pitchFamily="34" charset="0"/>
                  </a:rPr>
                  <a:t>Challenges faced and how they were addressed.</a:t>
                </a:r>
                <a:endParaRPr lang="en-US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Arial" panose="020B0604020202020204" pitchFamily="34" charset="0"/>
                </a:endParaRPr>
              </a:p>
              <a:p>
                <a:endParaRPr lang="en-US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7" name="稻壳天启设计原创模板"/>
              <p:cNvSpPr/>
              <p:nvPr/>
            </p:nvSpPr>
            <p:spPr>
              <a:xfrm flipH="1">
                <a:off x="6197420" y="3454102"/>
                <a:ext cx="1031908" cy="305562"/>
              </a:xfrm>
              <a:prstGeom prst="roundRect">
                <a:avLst/>
              </a:prstGeom>
              <a:gradFill>
                <a:gsLst>
                  <a:gs pos="0">
                    <a:srgbClr val="F19881"/>
                  </a:gs>
                  <a:gs pos="100000">
                    <a:srgbClr val="A6D7E8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CN" altLang="en-US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8" name="稻壳天启设计原创模板"/>
              <p:cNvSpPr txBox="1"/>
              <p:nvPr/>
            </p:nvSpPr>
            <p:spPr>
              <a:xfrm flipH="1">
                <a:off x="6313625" y="3454106"/>
                <a:ext cx="777875" cy="368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algn="ctr"/>
                <a:r>
                  <a:rPr lang="en-IN" altLang="en-US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Arial" panose="020B0604020202020204" pitchFamily="34" charset="0"/>
                  </a:rPr>
                  <a:t>02</a:t>
                </a:r>
                <a:endParaRPr lang="en-IN" altLang="en-US" dirty="0">
                  <a:solidFill>
                    <a:schemeClr val="bg1"/>
                  </a:solidFill>
                  <a:latin typeface="Century Gothic" panose="020B0502020202020204" pitchFamily="34" charset="0"/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 flipH="1">
              <a:off x="1665551" y="4250553"/>
              <a:ext cx="4498774" cy="1014714"/>
              <a:chOff x="2943045" y="4273308"/>
              <a:chExt cx="4498774" cy="1014714"/>
            </a:xfrm>
          </p:grpSpPr>
          <p:sp>
            <p:nvSpPr>
              <p:cNvPr id="23" name="稻壳天启设计原创模板"/>
              <p:cNvSpPr txBox="1"/>
              <p:nvPr/>
            </p:nvSpPr>
            <p:spPr>
              <a:xfrm flipH="1">
                <a:off x="2943045" y="4273308"/>
                <a:ext cx="3254375" cy="101471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r>
                  <a:rPr lang="en-US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Arial" panose="020B0604020202020204" pitchFamily="34" charset="0"/>
                  </a:rPr>
                  <a:t>Future improvements or addi</a:t>
                </a:r>
                <a:r>
                  <a:rPr lang="en-I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Arial" panose="020B0604020202020204" pitchFamily="34" charset="0"/>
                  </a:rPr>
                  <a:t>ti</a:t>
                </a:r>
                <a:r>
                  <a:rPr lang="en-US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Arial" panose="020B0604020202020204" pitchFamily="34" charset="0"/>
                  </a:rPr>
                  <a:t>onal features that could be add</a:t>
                </a:r>
                <a:endParaRPr lang="en-US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4" name="稻壳天启设计原创模板"/>
              <p:cNvSpPr/>
              <p:nvPr/>
            </p:nvSpPr>
            <p:spPr>
              <a:xfrm flipH="1">
                <a:off x="6197420" y="4338073"/>
                <a:ext cx="1031908" cy="305562"/>
              </a:xfrm>
              <a:prstGeom prst="roundRect">
                <a:avLst/>
              </a:prstGeom>
              <a:gradFill>
                <a:gsLst>
                  <a:gs pos="0">
                    <a:srgbClr val="F19881"/>
                  </a:gs>
                  <a:gs pos="100000">
                    <a:srgbClr val="A6D7E8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CN" altLang="en-US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5" name="稻壳天启设计原创模板"/>
              <p:cNvSpPr txBox="1"/>
              <p:nvPr/>
            </p:nvSpPr>
            <p:spPr>
              <a:xfrm flipH="1">
                <a:off x="5947982" y="4308725"/>
                <a:ext cx="1493837" cy="3682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Arial" panose="020B0604020202020204" pitchFamily="34" charset="0"/>
                  </a:rPr>
                  <a:t>03</a:t>
                </a:r>
                <a:endParaRPr lang="en-US" altLang="zh-CN" dirty="0">
                  <a:solidFill>
                    <a:schemeClr val="bg1"/>
                  </a:solidFill>
                  <a:latin typeface="Century Gothic" panose="020B0502020202020204" pitchFamily="34" charset="0"/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 flipH="1">
              <a:off x="5813489" y="4250553"/>
              <a:ext cx="4498774" cy="403711"/>
              <a:chOff x="2943045" y="5157280"/>
              <a:chExt cx="4498774" cy="403711"/>
            </a:xfrm>
          </p:grpSpPr>
          <p:sp>
            <p:nvSpPr>
              <p:cNvPr id="20" name="稻壳天启设计原创模板"/>
              <p:cNvSpPr txBox="1"/>
              <p:nvPr/>
            </p:nvSpPr>
            <p:spPr>
              <a:xfrm flipH="1">
                <a:off x="2943045" y="5157280"/>
                <a:ext cx="3254375" cy="3987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r>
                  <a:rPr lang="en-IN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Arial" panose="020B0604020202020204" pitchFamily="34" charset="0"/>
                  </a:rPr>
                  <a:t>Github / Deployed Link</a:t>
                </a:r>
                <a:endParaRPr lang="en-IN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1" name="稻壳天启设计原创模板"/>
              <p:cNvSpPr/>
              <p:nvPr/>
            </p:nvSpPr>
            <p:spPr>
              <a:xfrm flipH="1">
                <a:off x="6197420" y="5222045"/>
                <a:ext cx="1031908" cy="305562"/>
              </a:xfrm>
              <a:prstGeom prst="roundRect">
                <a:avLst/>
              </a:prstGeom>
              <a:gradFill>
                <a:gsLst>
                  <a:gs pos="0">
                    <a:srgbClr val="F19881"/>
                  </a:gs>
                  <a:gs pos="100000">
                    <a:srgbClr val="A6D7E8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CN" altLang="en-US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22" name="稻壳天启设计原创模板"/>
              <p:cNvSpPr txBox="1"/>
              <p:nvPr/>
            </p:nvSpPr>
            <p:spPr>
              <a:xfrm flipH="1">
                <a:off x="5947982" y="5192697"/>
                <a:ext cx="1493837" cy="3682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Arial" panose="020B0604020202020204" pitchFamily="34" charset="0"/>
                  </a:rPr>
                  <a:t>04</a:t>
                </a:r>
                <a:endParaRPr lang="en-US" altLang="zh-CN" dirty="0">
                  <a:solidFill>
                    <a:schemeClr val="bg1"/>
                  </a:solidFill>
                  <a:latin typeface="Century Gothic" panose="020B0502020202020204" pitchFamily="34" charset="0"/>
                  <a:ea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4" name="稻壳天启设计原创模板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5" name="稻壳天启设计原创模板"/>
            <p:cNvSpPr/>
            <p:nvPr/>
          </p:nvSpPr>
          <p:spPr>
            <a:xfrm>
              <a:off x="345901" y="323849"/>
              <a:ext cx="11500198" cy="62103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101600" dir="12600000" algn="ctr" rotWithShape="0">
                <a:srgbClr val="000000">
                  <a:alpha val="1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42" name="稻壳天启设计原创模板"/>
          <p:cNvSpPr>
            <a:spLocks noChangeArrowheads="1"/>
          </p:cNvSpPr>
          <p:nvPr/>
        </p:nvSpPr>
        <p:spPr bwMode="auto">
          <a:xfrm>
            <a:off x="2487930" y="1035685"/>
            <a:ext cx="6828790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284730" indent="1905" defTabSz="684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741930" indent="1905" defTabSz="684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199130" indent="1905" defTabSz="684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656330" indent="1905" defTabSz="684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250000"/>
              </a:lnSpc>
            </a:pPr>
            <a:r>
              <a:rPr lang="en-IN" altLang="en-US" sz="2000" b="1" i="1" u="sng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Arial" panose="020B0604020202020204" pitchFamily="34" charset="0"/>
              </a:rPr>
              <a:t>Page Layout</a:t>
            </a:r>
            <a:endParaRPr lang="en-IN" altLang="en-US" sz="2000" b="1" i="1" u="sng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43" name="稻壳天启设计原创模板"/>
          <p:cNvSpPr txBox="1">
            <a:spLocks noChangeArrowheads="1"/>
          </p:cNvSpPr>
          <p:nvPr/>
        </p:nvSpPr>
        <p:spPr bwMode="auto">
          <a:xfrm>
            <a:off x="2877185" y="679450"/>
            <a:ext cx="66452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defTabSz="51308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defTabSz="51308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defTabSz="51308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defTabSz="51308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defTabSz="51308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284730" indent="1905" defTabSz="5130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741930" indent="1905" defTabSz="5130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199130" indent="1905" defTabSz="5130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656330" indent="1905" defTabSz="5130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Features of the website and design choices.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grpSp>
        <p:nvGrpSpPr>
          <p:cNvPr id="7" name="组合 5"/>
          <p:cNvGrpSpPr/>
          <p:nvPr/>
        </p:nvGrpSpPr>
        <p:grpSpPr>
          <a:xfrm flipH="1">
            <a:off x="383540" y="343535"/>
            <a:ext cx="1871345" cy="1306830"/>
            <a:chOff x="1462523" y="1809750"/>
            <a:chExt cx="6418548" cy="3525927"/>
          </a:xfrm>
          <a:blipFill>
            <a:blip r:embed="rId2"/>
            <a:stretch>
              <a:fillRect/>
            </a:stretch>
          </a:blipFill>
        </p:grpSpPr>
        <p:grpSp>
          <p:nvGrpSpPr>
            <p:cNvPr id="8" name="组合 3"/>
            <p:cNvGrpSpPr/>
            <p:nvPr/>
          </p:nvGrpSpPr>
          <p:grpSpPr>
            <a:xfrm>
              <a:off x="1462523" y="1809750"/>
              <a:ext cx="6418548" cy="1731736"/>
              <a:chOff x="1464603" y="1809750"/>
              <a:chExt cx="6418548" cy="1731736"/>
            </a:xfrm>
            <a:grpFill/>
          </p:grpSpPr>
          <p:grpSp>
            <p:nvGrpSpPr>
              <p:cNvPr id="9" name="组合 2"/>
              <p:cNvGrpSpPr/>
              <p:nvPr/>
            </p:nvGrpSpPr>
            <p:grpSpPr>
              <a:xfrm>
                <a:off x="1464603" y="1809750"/>
                <a:ext cx="6418548" cy="825500"/>
                <a:chOff x="1468763" y="1809750"/>
                <a:chExt cx="6418548" cy="825500"/>
              </a:xfrm>
              <a:grpFill/>
            </p:grpSpPr>
            <p:sp>
              <p:nvSpPr>
                <p:cNvPr id="10" name="矩形: 圆角 1"/>
                <p:cNvSpPr/>
                <p:nvPr/>
              </p:nvSpPr>
              <p:spPr>
                <a:xfrm>
                  <a:off x="1468763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1" name="矩形: 圆角 15"/>
                <p:cNvSpPr/>
                <p:nvPr/>
              </p:nvSpPr>
              <p:spPr>
                <a:xfrm>
                  <a:off x="3098800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2" name="矩形: 圆角 16"/>
                <p:cNvSpPr/>
                <p:nvPr/>
              </p:nvSpPr>
              <p:spPr>
                <a:xfrm>
                  <a:off x="4728837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3" name="矩形: 圆角 17"/>
                <p:cNvSpPr/>
                <p:nvPr/>
              </p:nvSpPr>
              <p:spPr>
                <a:xfrm>
                  <a:off x="6358874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  <p:grpSp>
            <p:nvGrpSpPr>
              <p:cNvPr id="15" name="组合 19"/>
              <p:cNvGrpSpPr/>
              <p:nvPr/>
            </p:nvGrpSpPr>
            <p:grpSpPr>
              <a:xfrm>
                <a:off x="1464603" y="2715986"/>
                <a:ext cx="6418548" cy="825500"/>
                <a:chOff x="1468763" y="1809750"/>
                <a:chExt cx="6418548" cy="825500"/>
              </a:xfrm>
              <a:grpFill/>
            </p:grpSpPr>
            <p:sp>
              <p:nvSpPr>
                <p:cNvPr id="19" name="矩形: 圆角 22"/>
                <p:cNvSpPr/>
                <p:nvPr/>
              </p:nvSpPr>
              <p:spPr>
                <a:xfrm>
                  <a:off x="1468763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1" name="矩形: 圆角 23"/>
                <p:cNvSpPr/>
                <p:nvPr/>
              </p:nvSpPr>
              <p:spPr>
                <a:xfrm>
                  <a:off x="3098800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2" name="矩形: 圆角 24"/>
                <p:cNvSpPr/>
                <p:nvPr/>
              </p:nvSpPr>
              <p:spPr>
                <a:xfrm>
                  <a:off x="4728837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6" name="矩形: 圆角 28"/>
                <p:cNvSpPr/>
                <p:nvPr/>
              </p:nvSpPr>
              <p:spPr>
                <a:xfrm>
                  <a:off x="6358874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7" name="组合 29"/>
            <p:cNvGrpSpPr/>
            <p:nvPr/>
          </p:nvGrpSpPr>
          <p:grpSpPr>
            <a:xfrm>
              <a:off x="1462523" y="3603941"/>
              <a:ext cx="6418548" cy="1731736"/>
              <a:chOff x="1464603" y="1809750"/>
              <a:chExt cx="6418548" cy="1731736"/>
            </a:xfrm>
            <a:grpFill/>
          </p:grpSpPr>
          <p:grpSp>
            <p:nvGrpSpPr>
              <p:cNvPr id="28" name="组合 30"/>
              <p:cNvGrpSpPr/>
              <p:nvPr/>
            </p:nvGrpSpPr>
            <p:grpSpPr>
              <a:xfrm>
                <a:off x="1464603" y="1809750"/>
                <a:ext cx="6418548" cy="825500"/>
                <a:chOff x="1468763" y="1809750"/>
                <a:chExt cx="6418548" cy="825500"/>
              </a:xfrm>
              <a:grpFill/>
            </p:grpSpPr>
            <p:sp>
              <p:nvSpPr>
                <p:cNvPr id="41" name="矩形: 圆角 36"/>
                <p:cNvSpPr/>
                <p:nvPr/>
              </p:nvSpPr>
              <p:spPr>
                <a:xfrm>
                  <a:off x="1468763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48" name="矩形: 圆角 37"/>
                <p:cNvSpPr/>
                <p:nvPr/>
              </p:nvSpPr>
              <p:spPr>
                <a:xfrm>
                  <a:off x="3098800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49" name="矩形: 圆角 38"/>
                <p:cNvSpPr/>
                <p:nvPr/>
              </p:nvSpPr>
              <p:spPr>
                <a:xfrm>
                  <a:off x="4728837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50" name="矩形: 圆角 39"/>
                <p:cNvSpPr/>
                <p:nvPr/>
              </p:nvSpPr>
              <p:spPr>
                <a:xfrm>
                  <a:off x="6358874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  <p:grpSp>
            <p:nvGrpSpPr>
              <p:cNvPr id="51" name="组合 31"/>
              <p:cNvGrpSpPr/>
              <p:nvPr/>
            </p:nvGrpSpPr>
            <p:grpSpPr>
              <a:xfrm>
                <a:off x="1464603" y="2715986"/>
                <a:ext cx="6418548" cy="825500"/>
                <a:chOff x="1468763" y="1809750"/>
                <a:chExt cx="6418548" cy="825500"/>
              </a:xfrm>
              <a:grpFill/>
            </p:grpSpPr>
            <p:sp>
              <p:nvSpPr>
                <p:cNvPr id="52" name="矩形: 圆角 32"/>
                <p:cNvSpPr/>
                <p:nvPr/>
              </p:nvSpPr>
              <p:spPr>
                <a:xfrm>
                  <a:off x="1468763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53" name="矩形: 圆角 33"/>
                <p:cNvSpPr/>
                <p:nvPr/>
              </p:nvSpPr>
              <p:spPr>
                <a:xfrm>
                  <a:off x="3098800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54" name="矩形: 圆角 34"/>
                <p:cNvSpPr/>
                <p:nvPr/>
              </p:nvSpPr>
              <p:spPr>
                <a:xfrm>
                  <a:off x="4728837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55" name="矩形: 圆角 35"/>
                <p:cNvSpPr/>
                <p:nvPr/>
              </p:nvSpPr>
              <p:spPr>
                <a:xfrm>
                  <a:off x="6358874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95" y="2038985"/>
            <a:ext cx="10324465" cy="11518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95" y="3429000"/>
            <a:ext cx="4356735" cy="2814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950" y="3429000"/>
            <a:ext cx="4098925" cy="2815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">
        <p15:prstTrans prst="peelOff"/>
      </p:transition>
    </mc:Choice>
    <mc:Fallback>
      <p:transition spd="slow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4" name="稻壳天启设计原创模板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5" name="稻壳天启设计原创模板"/>
            <p:cNvSpPr/>
            <p:nvPr/>
          </p:nvSpPr>
          <p:spPr>
            <a:xfrm>
              <a:off x="345901" y="323849"/>
              <a:ext cx="11500198" cy="62103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101600" dir="12600000" algn="ctr" rotWithShape="0">
                <a:srgbClr val="000000">
                  <a:alpha val="1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42" name="稻壳天启设计原创模板"/>
          <p:cNvSpPr>
            <a:spLocks noChangeArrowheads="1"/>
          </p:cNvSpPr>
          <p:nvPr/>
        </p:nvSpPr>
        <p:spPr bwMode="auto">
          <a:xfrm>
            <a:off x="2487930" y="1035685"/>
            <a:ext cx="6828790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284730" indent="1905" defTabSz="684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741930" indent="1905" defTabSz="684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199130" indent="1905" defTabSz="684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656330" indent="1905" defTabSz="684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250000"/>
              </a:lnSpc>
            </a:pPr>
            <a:r>
              <a:rPr lang="en-IN" altLang="en-US" sz="2000" b="1" i="1" u="sng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Arial" panose="020B0604020202020204" pitchFamily="34" charset="0"/>
              </a:rPr>
              <a:t>CountDown Timer</a:t>
            </a:r>
            <a:endParaRPr lang="en-IN" altLang="en-US" sz="2000" b="1" i="1" u="sng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43" name="稻壳天启设计原创模板"/>
          <p:cNvSpPr txBox="1">
            <a:spLocks noChangeArrowheads="1"/>
          </p:cNvSpPr>
          <p:nvPr/>
        </p:nvSpPr>
        <p:spPr bwMode="auto">
          <a:xfrm>
            <a:off x="2877185" y="679450"/>
            <a:ext cx="66452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defTabSz="51308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defTabSz="51308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defTabSz="51308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defTabSz="51308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defTabSz="51308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284730" indent="1905" defTabSz="5130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741930" indent="1905" defTabSz="5130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199130" indent="1905" defTabSz="5130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656330" indent="1905" defTabSz="5130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Features of the website and design choices.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grpSp>
        <p:nvGrpSpPr>
          <p:cNvPr id="7" name="组合 5"/>
          <p:cNvGrpSpPr/>
          <p:nvPr/>
        </p:nvGrpSpPr>
        <p:grpSpPr>
          <a:xfrm flipH="1">
            <a:off x="9814560" y="567055"/>
            <a:ext cx="1871345" cy="1306830"/>
            <a:chOff x="1462523" y="1809750"/>
            <a:chExt cx="6418548" cy="3525927"/>
          </a:xfrm>
          <a:blipFill>
            <a:blip r:embed="rId2"/>
            <a:stretch>
              <a:fillRect/>
            </a:stretch>
          </a:blipFill>
        </p:grpSpPr>
        <p:grpSp>
          <p:nvGrpSpPr>
            <p:cNvPr id="8" name="组合 3"/>
            <p:cNvGrpSpPr/>
            <p:nvPr/>
          </p:nvGrpSpPr>
          <p:grpSpPr>
            <a:xfrm>
              <a:off x="1462523" y="1809750"/>
              <a:ext cx="6418548" cy="1731736"/>
              <a:chOff x="1464603" y="1809750"/>
              <a:chExt cx="6418548" cy="1731736"/>
            </a:xfrm>
            <a:grpFill/>
          </p:grpSpPr>
          <p:grpSp>
            <p:nvGrpSpPr>
              <p:cNvPr id="9" name="组合 2"/>
              <p:cNvGrpSpPr/>
              <p:nvPr/>
            </p:nvGrpSpPr>
            <p:grpSpPr>
              <a:xfrm>
                <a:off x="1464603" y="1809750"/>
                <a:ext cx="6418548" cy="825500"/>
                <a:chOff x="1468763" y="1809750"/>
                <a:chExt cx="6418548" cy="825500"/>
              </a:xfrm>
              <a:grpFill/>
            </p:grpSpPr>
            <p:sp>
              <p:nvSpPr>
                <p:cNvPr id="10" name="矩形: 圆角 1"/>
                <p:cNvSpPr/>
                <p:nvPr/>
              </p:nvSpPr>
              <p:spPr>
                <a:xfrm>
                  <a:off x="1468763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1" name="矩形: 圆角 15"/>
                <p:cNvSpPr/>
                <p:nvPr/>
              </p:nvSpPr>
              <p:spPr>
                <a:xfrm>
                  <a:off x="3098800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2" name="矩形: 圆角 16"/>
                <p:cNvSpPr/>
                <p:nvPr/>
              </p:nvSpPr>
              <p:spPr>
                <a:xfrm>
                  <a:off x="4728837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3" name="矩形: 圆角 17"/>
                <p:cNvSpPr/>
                <p:nvPr/>
              </p:nvSpPr>
              <p:spPr>
                <a:xfrm>
                  <a:off x="6358874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  <p:grpSp>
            <p:nvGrpSpPr>
              <p:cNvPr id="15" name="组合 19"/>
              <p:cNvGrpSpPr/>
              <p:nvPr/>
            </p:nvGrpSpPr>
            <p:grpSpPr>
              <a:xfrm>
                <a:off x="1464603" y="2715986"/>
                <a:ext cx="6418548" cy="825500"/>
                <a:chOff x="1468763" y="1809750"/>
                <a:chExt cx="6418548" cy="825500"/>
              </a:xfrm>
              <a:grpFill/>
            </p:grpSpPr>
            <p:sp>
              <p:nvSpPr>
                <p:cNvPr id="19" name="矩形: 圆角 22"/>
                <p:cNvSpPr/>
                <p:nvPr/>
              </p:nvSpPr>
              <p:spPr>
                <a:xfrm>
                  <a:off x="1468763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1" name="矩形: 圆角 23"/>
                <p:cNvSpPr/>
                <p:nvPr/>
              </p:nvSpPr>
              <p:spPr>
                <a:xfrm>
                  <a:off x="3098800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2" name="矩形: 圆角 24"/>
                <p:cNvSpPr/>
                <p:nvPr/>
              </p:nvSpPr>
              <p:spPr>
                <a:xfrm>
                  <a:off x="4728837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6" name="矩形: 圆角 28"/>
                <p:cNvSpPr/>
                <p:nvPr/>
              </p:nvSpPr>
              <p:spPr>
                <a:xfrm>
                  <a:off x="6358874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7" name="组合 29"/>
            <p:cNvGrpSpPr/>
            <p:nvPr/>
          </p:nvGrpSpPr>
          <p:grpSpPr>
            <a:xfrm>
              <a:off x="1462523" y="3603941"/>
              <a:ext cx="6418548" cy="1731736"/>
              <a:chOff x="1464603" y="1809750"/>
              <a:chExt cx="6418548" cy="1731736"/>
            </a:xfrm>
            <a:grpFill/>
          </p:grpSpPr>
          <p:grpSp>
            <p:nvGrpSpPr>
              <p:cNvPr id="28" name="组合 30"/>
              <p:cNvGrpSpPr/>
              <p:nvPr/>
            </p:nvGrpSpPr>
            <p:grpSpPr>
              <a:xfrm>
                <a:off x="1464603" y="1809750"/>
                <a:ext cx="6418548" cy="825500"/>
                <a:chOff x="1468763" y="1809750"/>
                <a:chExt cx="6418548" cy="825500"/>
              </a:xfrm>
              <a:grpFill/>
            </p:grpSpPr>
            <p:sp>
              <p:nvSpPr>
                <p:cNvPr id="41" name="矩形: 圆角 36"/>
                <p:cNvSpPr/>
                <p:nvPr/>
              </p:nvSpPr>
              <p:spPr>
                <a:xfrm>
                  <a:off x="1468763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48" name="矩形: 圆角 37"/>
                <p:cNvSpPr/>
                <p:nvPr/>
              </p:nvSpPr>
              <p:spPr>
                <a:xfrm>
                  <a:off x="3098800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49" name="矩形: 圆角 38"/>
                <p:cNvSpPr/>
                <p:nvPr/>
              </p:nvSpPr>
              <p:spPr>
                <a:xfrm>
                  <a:off x="4728837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50" name="矩形: 圆角 39"/>
                <p:cNvSpPr/>
                <p:nvPr/>
              </p:nvSpPr>
              <p:spPr>
                <a:xfrm>
                  <a:off x="6358874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  <p:grpSp>
            <p:nvGrpSpPr>
              <p:cNvPr id="51" name="组合 31"/>
              <p:cNvGrpSpPr/>
              <p:nvPr/>
            </p:nvGrpSpPr>
            <p:grpSpPr>
              <a:xfrm>
                <a:off x="1464603" y="2715986"/>
                <a:ext cx="6418548" cy="825500"/>
                <a:chOff x="1468763" y="1809750"/>
                <a:chExt cx="6418548" cy="825500"/>
              </a:xfrm>
              <a:grpFill/>
            </p:grpSpPr>
            <p:sp>
              <p:nvSpPr>
                <p:cNvPr id="52" name="矩形: 圆角 32"/>
                <p:cNvSpPr/>
                <p:nvPr/>
              </p:nvSpPr>
              <p:spPr>
                <a:xfrm>
                  <a:off x="1468763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53" name="矩形: 圆角 33"/>
                <p:cNvSpPr/>
                <p:nvPr/>
              </p:nvSpPr>
              <p:spPr>
                <a:xfrm>
                  <a:off x="3098800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54" name="矩形: 圆角 34"/>
                <p:cNvSpPr/>
                <p:nvPr/>
              </p:nvSpPr>
              <p:spPr>
                <a:xfrm>
                  <a:off x="4728837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55" name="矩形: 圆角 35"/>
                <p:cNvSpPr/>
                <p:nvPr/>
              </p:nvSpPr>
              <p:spPr>
                <a:xfrm>
                  <a:off x="6358874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575" y="2448560"/>
            <a:ext cx="7120255" cy="3464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15" y="2868930"/>
            <a:ext cx="3411220" cy="2860675"/>
          </a:xfrm>
          <a:prstGeom prst="rect">
            <a:avLst/>
          </a:prstGeom>
        </p:spPr>
      </p:pic>
      <p:grpSp>
        <p:nvGrpSpPr>
          <p:cNvPr id="4" name="组合 5"/>
          <p:cNvGrpSpPr/>
          <p:nvPr/>
        </p:nvGrpSpPr>
        <p:grpSpPr>
          <a:xfrm flipH="1">
            <a:off x="594360" y="461010"/>
            <a:ext cx="1871345" cy="1306830"/>
            <a:chOff x="1462523" y="1809750"/>
            <a:chExt cx="6418548" cy="3525927"/>
          </a:xfrm>
          <a:blipFill>
            <a:blip r:embed="rId2"/>
            <a:stretch>
              <a:fillRect/>
            </a:stretch>
          </a:blipFill>
        </p:grpSpPr>
        <p:grpSp>
          <p:nvGrpSpPr>
            <p:cNvPr id="5" name="组合 3"/>
            <p:cNvGrpSpPr/>
            <p:nvPr/>
          </p:nvGrpSpPr>
          <p:grpSpPr>
            <a:xfrm>
              <a:off x="1462523" y="1809750"/>
              <a:ext cx="6418548" cy="1731736"/>
              <a:chOff x="1464603" y="1809750"/>
              <a:chExt cx="6418548" cy="1731736"/>
            </a:xfrm>
            <a:grpFill/>
          </p:grpSpPr>
          <p:grpSp>
            <p:nvGrpSpPr>
              <p:cNvPr id="6" name="组合 2"/>
              <p:cNvGrpSpPr/>
              <p:nvPr/>
            </p:nvGrpSpPr>
            <p:grpSpPr>
              <a:xfrm>
                <a:off x="1464603" y="1809750"/>
                <a:ext cx="6418548" cy="825500"/>
                <a:chOff x="1468763" y="1809750"/>
                <a:chExt cx="6418548" cy="825500"/>
              </a:xfrm>
              <a:grpFill/>
            </p:grpSpPr>
            <p:sp>
              <p:nvSpPr>
                <p:cNvPr id="16" name="矩形: 圆角 1"/>
                <p:cNvSpPr/>
                <p:nvPr/>
              </p:nvSpPr>
              <p:spPr>
                <a:xfrm>
                  <a:off x="1468763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7" name="矩形: 圆角 15"/>
                <p:cNvSpPr/>
                <p:nvPr/>
              </p:nvSpPr>
              <p:spPr>
                <a:xfrm>
                  <a:off x="3098800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8" name="矩形: 圆角 16"/>
                <p:cNvSpPr/>
                <p:nvPr/>
              </p:nvSpPr>
              <p:spPr>
                <a:xfrm>
                  <a:off x="4728837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0" name="矩形: 圆角 17"/>
                <p:cNvSpPr/>
                <p:nvPr/>
              </p:nvSpPr>
              <p:spPr>
                <a:xfrm>
                  <a:off x="6358874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  <p:grpSp>
            <p:nvGrpSpPr>
              <p:cNvPr id="23" name="组合 19"/>
              <p:cNvGrpSpPr/>
              <p:nvPr/>
            </p:nvGrpSpPr>
            <p:grpSpPr>
              <a:xfrm>
                <a:off x="1464603" y="2715986"/>
                <a:ext cx="6418548" cy="825500"/>
                <a:chOff x="1468763" y="1809750"/>
                <a:chExt cx="6418548" cy="825500"/>
              </a:xfrm>
              <a:grpFill/>
            </p:grpSpPr>
            <p:sp>
              <p:nvSpPr>
                <p:cNvPr id="24" name="矩形: 圆角 22"/>
                <p:cNvSpPr/>
                <p:nvPr/>
              </p:nvSpPr>
              <p:spPr>
                <a:xfrm>
                  <a:off x="1468763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5" name="矩形: 圆角 23"/>
                <p:cNvSpPr/>
                <p:nvPr/>
              </p:nvSpPr>
              <p:spPr>
                <a:xfrm>
                  <a:off x="3098800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9" name="矩形: 圆角 24"/>
                <p:cNvSpPr/>
                <p:nvPr/>
              </p:nvSpPr>
              <p:spPr>
                <a:xfrm>
                  <a:off x="4728837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30" name="矩形: 圆角 28"/>
                <p:cNvSpPr/>
                <p:nvPr/>
              </p:nvSpPr>
              <p:spPr>
                <a:xfrm>
                  <a:off x="6358874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1" name="组合 29"/>
            <p:cNvGrpSpPr/>
            <p:nvPr/>
          </p:nvGrpSpPr>
          <p:grpSpPr>
            <a:xfrm>
              <a:off x="1462523" y="3603941"/>
              <a:ext cx="6418548" cy="1731736"/>
              <a:chOff x="1464603" y="1809750"/>
              <a:chExt cx="6418548" cy="1731736"/>
            </a:xfrm>
            <a:grpFill/>
          </p:grpSpPr>
          <p:grpSp>
            <p:nvGrpSpPr>
              <p:cNvPr id="32" name="组合 30"/>
              <p:cNvGrpSpPr/>
              <p:nvPr/>
            </p:nvGrpSpPr>
            <p:grpSpPr>
              <a:xfrm>
                <a:off x="1464603" y="1809750"/>
                <a:ext cx="6418548" cy="825500"/>
                <a:chOff x="1468763" y="1809750"/>
                <a:chExt cx="6418548" cy="825500"/>
              </a:xfrm>
              <a:grpFill/>
            </p:grpSpPr>
            <p:sp>
              <p:nvSpPr>
                <p:cNvPr id="33" name="矩形: 圆角 36"/>
                <p:cNvSpPr/>
                <p:nvPr/>
              </p:nvSpPr>
              <p:spPr>
                <a:xfrm>
                  <a:off x="1468763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34" name="矩形: 圆角 37"/>
                <p:cNvSpPr/>
                <p:nvPr/>
              </p:nvSpPr>
              <p:spPr>
                <a:xfrm>
                  <a:off x="3098800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35" name="矩形: 圆角 38"/>
                <p:cNvSpPr/>
                <p:nvPr/>
              </p:nvSpPr>
              <p:spPr>
                <a:xfrm>
                  <a:off x="4728837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36" name="矩形: 圆角 39"/>
                <p:cNvSpPr/>
                <p:nvPr/>
              </p:nvSpPr>
              <p:spPr>
                <a:xfrm>
                  <a:off x="6358874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  <p:grpSp>
            <p:nvGrpSpPr>
              <p:cNvPr id="37" name="组合 31"/>
              <p:cNvGrpSpPr/>
              <p:nvPr/>
            </p:nvGrpSpPr>
            <p:grpSpPr>
              <a:xfrm>
                <a:off x="1464603" y="2715986"/>
                <a:ext cx="6418548" cy="825500"/>
                <a:chOff x="1468763" y="1809750"/>
                <a:chExt cx="6418548" cy="825500"/>
              </a:xfrm>
              <a:grpFill/>
            </p:grpSpPr>
            <p:sp>
              <p:nvSpPr>
                <p:cNvPr id="38" name="矩形: 圆角 32"/>
                <p:cNvSpPr/>
                <p:nvPr/>
              </p:nvSpPr>
              <p:spPr>
                <a:xfrm>
                  <a:off x="1468763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39" name="矩形: 圆角 33"/>
                <p:cNvSpPr/>
                <p:nvPr/>
              </p:nvSpPr>
              <p:spPr>
                <a:xfrm>
                  <a:off x="3098800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40" name="矩形: 圆角 34"/>
                <p:cNvSpPr/>
                <p:nvPr/>
              </p:nvSpPr>
              <p:spPr>
                <a:xfrm>
                  <a:off x="4728837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56" name="矩形: 圆角 35"/>
                <p:cNvSpPr/>
                <p:nvPr/>
              </p:nvSpPr>
              <p:spPr>
                <a:xfrm>
                  <a:off x="6358874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">
        <p15:prstTrans prst="peelOff"/>
      </p:transition>
    </mc:Choice>
    <mc:Fallback>
      <p:transition spd="slow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4" name="稻壳天启设计原创模板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5" name="稻壳天启设计原创模板"/>
            <p:cNvSpPr/>
            <p:nvPr/>
          </p:nvSpPr>
          <p:spPr>
            <a:xfrm>
              <a:off x="345901" y="323849"/>
              <a:ext cx="11500198" cy="62103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101600" dir="12600000" algn="ctr" rotWithShape="0">
                <a:srgbClr val="000000">
                  <a:alpha val="1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pic>
          <p:nvPicPr>
            <p:cNvPr id="46" name="稻壳天启设计原创模板"/>
            <p:cNvPicPr>
              <a:picLocks noChangeAspect="1"/>
            </p:cNvPicPr>
            <p:nvPr/>
          </p:nvPicPr>
          <p:blipFill rotWithShape="1">
            <a:blip r:embed="rId2" cstate="screen"/>
            <a:srcRect l="6220" b="6281"/>
            <a:stretch>
              <a:fillRect/>
            </a:stretch>
          </p:blipFill>
          <p:spPr>
            <a:xfrm>
              <a:off x="345901" y="4995350"/>
              <a:ext cx="2252683" cy="1538801"/>
            </a:xfrm>
            <a:prstGeom prst="rect">
              <a:avLst/>
            </a:prstGeom>
          </p:spPr>
        </p:pic>
        <p:pic>
          <p:nvPicPr>
            <p:cNvPr id="47" name="稻壳天启设计原创模板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850688" y="323849"/>
              <a:ext cx="2995411" cy="2427507"/>
            </a:xfrm>
            <a:prstGeom prst="rect">
              <a:avLst/>
            </a:prstGeom>
          </p:spPr>
        </p:pic>
      </p:grpSp>
      <p:sp>
        <p:nvSpPr>
          <p:cNvPr id="42" name="稻壳天启设计原创模板"/>
          <p:cNvSpPr>
            <a:spLocks noChangeArrowheads="1"/>
          </p:cNvSpPr>
          <p:nvPr/>
        </p:nvSpPr>
        <p:spPr bwMode="auto">
          <a:xfrm>
            <a:off x="2487930" y="1035685"/>
            <a:ext cx="6828790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284730" indent="1905" defTabSz="684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741930" indent="1905" defTabSz="684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199130" indent="1905" defTabSz="684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656330" indent="1905" defTabSz="684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250000"/>
              </a:lnSpc>
            </a:pPr>
            <a:r>
              <a:rPr lang="en-IN" altLang="en-US" sz="2000" b="1" i="1" u="sng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Arial" panose="020B0604020202020204" pitchFamily="34" charset="0"/>
              </a:rPr>
              <a:t>Responsive Design</a:t>
            </a:r>
            <a:endParaRPr lang="en-IN" altLang="en-US" sz="2000" b="1" i="1" u="sng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43" name="稻壳天启设计原创模板"/>
          <p:cNvSpPr txBox="1">
            <a:spLocks noChangeArrowheads="1"/>
          </p:cNvSpPr>
          <p:nvPr/>
        </p:nvSpPr>
        <p:spPr bwMode="auto">
          <a:xfrm>
            <a:off x="2877185" y="679450"/>
            <a:ext cx="66452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defTabSz="51308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defTabSz="51308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defTabSz="51308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defTabSz="51308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defTabSz="51308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284730" indent="1905" defTabSz="5130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741930" indent="1905" defTabSz="5130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199130" indent="1905" defTabSz="5130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656330" indent="1905" defTabSz="5130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Features of the website and design choices.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grpSp>
        <p:nvGrpSpPr>
          <p:cNvPr id="7" name="组合 5"/>
          <p:cNvGrpSpPr/>
          <p:nvPr/>
        </p:nvGrpSpPr>
        <p:grpSpPr>
          <a:xfrm flipH="1">
            <a:off x="383540" y="343535"/>
            <a:ext cx="1871345" cy="1306830"/>
            <a:chOff x="1462523" y="1809750"/>
            <a:chExt cx="6418548" cy="3525927"/>
          </a:xfrm>
          <a:blipFill>
            <a:blip r:embed="rId4"/>
            <a:stretch>
              <a:fillRect/>
            </a:stretch>
          </a:blipFill>
        </p:grpSpPr>
        <p:grpSp>
          <p:nvGrpSpPr>
            <p:cNvPr id="8" name="组合 3"/>
            <p:cNvGrpSpPr/>
            <p:nvPr/>
          </p:nvGrpSpPr>
          <p:grpSpPr>
            <a:xfrm>
              <a:off x="1462523" y="1809750"/>
              <a:ext cx="6418548" cy="1731736"/>
              <a:chOff x="1464603" y="1809750"/>
              <a:chExt cx="6418548" cy="1731736"/>
            </a:xfrm>
            <a:grpFill/>
          </p:grpSpPr>
          <p:grpSp>
            <p:nvGrpSpPr>
              <p:cNvPr id="9" name="组合 2"/>
              <p:cNvGrpSpPr/>
              <p:nvPr/>
            </p:nvGrpSpPr>
            <p:grpSpPr>
              <a:xfrm>
                <a:off x="1464603" y="1809750"/>
                <a:ext cx="6418548" cy="825500"/>
                <a:chOff x="1468763" y="1809750"/>
                <a:chExt cx="6418548" cy="825500"/>
              </a:xfrm>
              <a:grpFill/>
            </p:grpSpPr>
            <p:sp>
              <p:nvSpPr>
                <p:cNvPr id="10" name="矩形: 圆角 1"/>
                <p:cNvSpPr/>
                <p:nvPr/>
              </p:nvSpPr>
              <p:spPr>
                <a:xfrm>
                  <a:off x="1468763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1" name="矩形: 圆角 15"/>
                <p:cNvSpPr/>
                <p:nvPr/>
              </p:nvSpPr>
              <p:spPr>
                <a:xfrm>
                  <a:off x="3098800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2" name="矩形: 圆角 16"/>
                <p:cNvSpPr/>
                <p:nvPr/>
              </p:nvSpPr>
              <p:spPr>
                <a:xfrm>
                  <a:off x="4728837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3" name="矩形: 圆角 17"/>
                <p:cNvSpPr/>
                <p:nvPr/>
              </p:nvSpPr>
              <p:spPr>
                <a:xfrm>
                  <a:off x="6358874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  <p:grpSp>
            <p:nvGrpSpPr>
              <p:cNvPr id="15" name="组合 19"/>
              <p:cNvGrpSpPr/>
              <p:nvPr/>
            </p:nvGrpSpPr>
            <p:grpSpPr>
              <a:xfrm>
                <a:off x="1464603" y="2715986"/>
                <a:ext cx="6418548" cy="825500"/>
                <a:chOff x="1468763" y="1809750"/>
                <a:chExt cx="6418548" cy="825500"/>
              </a:xfrm>
              <a:grpFill/>
            </p:grpSpPr>
            <p:sp>
              <p:nvSpPr>
                <p:cNvPr id="19" name="矩形: 圆角 22"/>
                <p:cNvSpPr/>
                <p:nvPr/>
              </p:nvSpPr>
              <p:spPr>
                <a:xfrm>
                  <a:off x="1468763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1" name="矩形: 圆角 23"/>
                <p:cNvSpPr/>
                <p:nvPr/>
              </p:nvSpPr>
              <p:spPr>
                <a:xfrm>
                  <a:off x="3098800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2" name="矩形: 圆角 24"/>
                <p:cNvSpPr/>
                <p:nvPr/>
              </p:nvSpPr>
              <p:spPr>
                <a:xfrm>
                  <a:off x="4728837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6" name="矩形: 圆角 28"/>
                <p:cNvSpPr/>
                <p:nvPr/>
              </p:nvSpPr>
              <p:spPr>
                <a:xfrm>
                  <a:off x="6358874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7" name="组合 29"/>
            <p:cNvGrpSpPr/>
            <p:nvPr/>
          </p:nvGrpSpPr>
          <p:grpSpPr>
            <a:xfrm>
              <a:off x="1462523" y="3603941"/>
              <a:ext cx="6418548" cy="1731736"/>
              <a:chOff x="1464603" y="1809750"/>
              <a:chExt cx="6418548" cy="1731736"/>
            </a:xfrm>
            <a:grpFill/>
          </p:grpSpPr>
          <p:grpSp>
            <p:nvGrpSpPr>
              <p:cNvPr id="28" name="组合 30"/>
              <p:cNvGrpSpPr/>
              <p:nvPr/>
            </p:nvGrpSpPr>
            <p:grpSpPr>
              <a:xfrm>
                <a:off x="1464603" y="1809750"/>
                <a:ext cx="6418548" cy="825500"/>
                <a:chOff x="1468763" y="1809750"/>
                <a:chExt cx="6418548" cy="825500"/>
              </a:xfrm>
              <a:grpFill/>
            </p:grpSpPr>
            <p:sp>
              <p:nvSpPr>
                <p:cNvPr id="41" name="矩形: 圆角 36"/>
                <p:cNvSpPr/>
                <p:nvPr/>
              </p:nvSpPr>
              <p:spPr>
                <a:xfrm>
                  <a:off x="1468763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48" name="矩形: 圆角 37"/>
                <p:cNvSpPr/>
                <p:nvPr/>
              </p:nvSpPr>
              <p:spPr>
                <a:xfrm>
                  <a:off x="3098800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49" name="矩形: 圆角 38"/>
                <p:cNvSpPr/>
                <p:nvPr/>
              </p:nvSpPr>
              <p:spPr>
                <a:xfrm>
                  <a:off x="4728837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50" name="矩形: 圆角 39"/>
                <p:cNvSpPr/>
                <p:nvPr/>
              </p:nvSpPr>
              <p:spPr>
                <a:xfrm>
                  <a:off x="6358874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  <p:grpSp>
            <p:nvGrpSpPr>
              <p:cNvPr id="51" name="组合 31"/>
              <p:cNvGrpSpPr/>
              <p:nvPr/>
            </p:nvGrpSpPr>
            <p:grpSpPr>
              <a:xfrm>
                <a:off x="1464603" y="2715986"/>
                <a:ext cx="6418548" cy="825500"/>
                <a:chOff x="1468763" y="1809750"/>
                <a:chExt cx="6418548" cy="825500"/>
              </a:xfrm>
              <a:grpFill/>
            </p:grpSpPr>
            <p:sp>
              <p:nvSpPr>
                <p:cNvPr id="52" name="矩形: 圆角 32"/>
                <p:cNvSpPr/>
                <p:nvPr/>
              </p:nvSpPr>
              <p:spPr>
                <a:xfrm>
                  <a:off x="1468763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53" name="矩形: 圆角 33"/>
                <p:cNvSpPr/>
                <p:nvPr/>
              </p:nvSpPr>
              <p:spPr>
                <a:xfrm>
                  <a:off x="3098800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54" name="矩形: 圆角 34"/>
                <p:cNvSpPr/>
                <p:nvPr/>
              </p:nvSpPr>
              <p:spPr>
                <a:xfrm>
                  <a:off x="4728837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55" name="矩形: 圆角 35"/>
                <p:cNvSpPr/>
                <p:nvPr/>
              </p:nvSpPr>
              <p:spPr>
                <a:xfrm>
                  <a:off x="6358874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495" y="1824355"/>
            <a:ext cx="4315460" cy="4554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">
        <p15:prstTrans prst="peelOff"/>
      </p:transition>
    </mc:Choice>
    <mc:Fallback>
      <p:transition spd="slow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4" name="稻壳天启设计原创模板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5" name="稻壳天启设计原创模板"/>
            <p:cNvSpPr/>
            <p:nvPr/>
          </p:nvSpPr>
          <p:spPr>
            <a:xfrm>
              <a:off x="345901" y="323849"/>
              <a:ext cx="11500198" cy="62103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101600" dir="12600000" algn="ctr" rotWithShape="0">
                <a:srgbClr val="000000">
                  <a:alpha val="1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algn="ctr"/>
              <a:endParaRPr lang="en-I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algn="ctr"/>
              <a:endParaRPr lang="en-I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algn="ctr"/>
              <a:endParaRPr lang="en-I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algn="ctr"/>
              <a:endParaRPr lang="en-I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algn="ctr"/>
              <a:endParaRPr lang="en-I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algn="ctr"/>
              <a:endParaRPr lang="en-I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algn="ctr"/>
              <a:endParaRPr lang="en-I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algn="ctr"/>
              <a:endParaRPr lang="en-I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algn="ctr"/>
              <a:endParaRPr lang="en-I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42" name="稻壳天启设计原创模板"/>
          <p:cNvSpPr>
            <a:spLocks noChangeArrowheads="1"/>
          </p:cNvSpPr>
          <p:nvPr/>
        </p:nvSpPr>
        <p:spPr bwMode="auto">
          <a:xfrm>
            <a:off x="2487930" y="1035685"/>
            <a:ext cx="6828790" cy="39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284730" indent="1905" defTabSz="684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741930" indent="1905" defTabSz="684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199130" indent="1905" defTabSz="684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656330" indent="1905" defTabSz="684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250000"/>
              </a:lnSpc>
            </a:pPr>
            <a:r>
              <a:rPr lang="en-IN" altLang="en-US" sz="2000" b="1" i="1" u="sng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Arial" panose="020B0604020202020204" pitchFamily="34" charset="0"/>
              </a:rPr>
              <a:t>Optional Features</a:t>
            </a:r>
            <a:endParaRPr lang="en-IN" altLang="en-US" sz="2000" b="1" i="1" u="sng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43" name="稻壳天启设计原创模板"/>
          <p:cNvSpPr txBox="1">
            <a:spLocks noChangeArrowheads="1"/>
          </p:cNvSpPr>
          <p:nvPr/>
        </p:nvSpPr>
        <p:spPr bwMode="auto">
          <a:xfrm>
            <a:off x="2877185" y="679450"/>
            <a:ext cx="66452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defTabSz="51308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defTabSz="51308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defTabSz="51308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defTabSz="51308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defTabSz="51308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284730" indent="1905" defTabSz="5130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741930" indent="1905" defTabSz="5130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199130" indent="1905" defTabSz="5130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656330" indent="1905" defTabSz="5130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Features of the website and design choices.</a:t>
            </a: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sz="28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grpSp>
        <p:nvGrpSpPr>
          <p:cNvPr id="7" name="组合 5"/>
          <p:cNvGrpSpPr/>
          <p:nvPr/>
        </p:nvGrpSpPr>
        <p:grpSpPr>
          <a:xfrm flipH="1">
            <a:off x="383540" y="343535"/>
            <a:ext cx="1871345" cy="1306830"/>
            <a:chOff x="1462523" y="1809750"/>
            <a:chExt cx="6418548" cy="3525927"/>
          </a:xfrm>
          <a:blipFill>
            <a:blip r:embed="rId2"/>
            <a:stretch>
              <a:fillRect/>
            </a:stretch>
          </a:blipFill>
        </p:grpSpPr>
        <p:grpSp>
          <p:nvGrpSpPr>
            <p:cNvPr id="8" name="组合 3"/>
            <p:cNvGrpSpPr/>
            <p:nvPr/>
          </p:nvGrpSpPr>
          <p:grpSpPr>
            <a:xfrm>
              <a:off x="1462523" y="1809750"/>
              <a:ext cx="6418548" cy="1731736"/>
              <a:chOff x="1464603" y="1809750"/>
              <a:chExt cx="6418548" cy="1731736"/>
            </a:xfrm>
            <a:grpFill/>
          </p:grpSpPr>
          <p:grpSp>
            <p:nvGrpSpPr>
              <p:cNvPr id="9" name="组合 2"/>
              <p:cNvGrpSpPr/>
              <p:nvPr/>
            </p:nvGrpSpPr>
            <p:grpSpPr>
              <a:xfrm>
                <a:off x="1464603" y="1809750"/>
                <a:ext cx="6418548" cy="825500"/>
                <a:chOff x="1468763" y="1809750"/>
                <a:chExt cx="6418548" cy="825500"/>
              </a:xfrm>
              <a:grpFill/>
            </p:grpSpPr>
            <p:sp>
              <p:nvSpPr>
                <p:cNvPr id="10" name="矩形: 圆角 1"/>
                <p:cNvSpPr/>
                <p:nvPr/>
              </p:nvSpPr>
              <p:spPr>
                <a:xfrm>
                  <a:off x="1468763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1" name="矩形: 圆角 15"/>
                <p:cNvSpPr/>
                <p:nvPr/>
              </p:nvSpPr>
              <p:spPr>
                <a:xfrm>
                  <a:off x="3098800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2" name="矩形: 圆角 16"/>
                <p:cNvSpPr/>
                <p:nvPr/>
              </p:nvSpPr>
              <p:spPr>
                <a:xfrm>
                  <a:off x="4728837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3" name="矩形: 圆角 17"/>
                <p:cNvSpPr/>
                <p:nvPr/>
              </p:nvSpPr>
              <p:spPr>
                <a:xfrm>
                  <a:off x="6358874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  <p:grpSp>
            <p:nvGrpSpPr>
              <p:cNvPr id="15" name="组合 19"/>
              <p:cNvGrpSpPr/>
              <p:nvPr/>
            </p:nvGrpSpPr>
            <p:grpSpPr>
              <a:xfrm>
                <a:off x="1464603" y="2715986"/>
                <a:ext cx="6418548" cy="825500"/>
                <a:chOff x="1468763" y="1809750"/>
                <a:chExt cx="6418548" cy="825500"/>
              </a:xfrm>
              <a:grpFill/>
            </p:grpSpPr>
            <p:sp>
              <p:nvSpPr>
                <p:cNvPr id="19" name="矩形: 圆角 22"/>
                <p:cNvSpPr/>
                <p:nvPr/>
              </p:nvSpPr>
              <p:spPr>
                <a:xfrm>
                  <a:off x="1468763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1" name="矩形: 圆角 23"/>
                <p:cNvSpPr/>
                <p:nvPr/>
              </p:nvSpPr>
              <p:spPr>
                <a:xfrm>
                  <a:off x="3098800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2" name="矩形: 圆角 24"/>
                <p:cNvSpPr/>
                <p:nvPr/>
              </p:nvSpPr>
              <p:spPr>
                <a:xfrm>
                  <a:off x="4728837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26" name="矩形: 圆角 28"/>
                <p:cNvSpPr/>
                <p:nvPr/>
              </p:nvSpPr>
              <p:spPr>
                <a:xfrm>
                  <a:off x="6358874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7" name="组合 29"/>
            <p:cNvGrpSpPr/>
            <p:nvPr/>
          </p:nvGrpSpPr>
          <p:grpSpPr>
            <a:xfrm>
              <a:off x="1462523" y="3603941"/>
              <a:ext cx="6418548" cy="1731736"/>
              <a:chOff x="1464603" y="1809750"/>
              <a:chExt cx="6418548" cy="1731736"/>
            </a:xfrm>
            <a:grpFill/>
          </p:grpSpPr>
          <p:grpSp>
            <p:nvGrpSpPr>
              <p:cNvPr id="28" name="组合 30"/>
              <p:cNvGrpSpPr/>
              <p:nvPr/>
            </p:nvGrpSpPr>
            <p:grpSpPr>
              <a:xfrm>
                <a:off x="1464603" y="1809750"/>
                <a:ext cx="6418548" cy="825500"/>
                <a:chOff x="1468763" y="1809750"/>
                <a:chExt cx="6418548" cy="825500"/>
              </a:xfrm>
              <a:grpFill/>
            </p:grpSpPr>
            <p:sp>
              <p:nvSpPr>
                <p:cNvPr id="41" name="矩形: 圆角 36"/>
                <p:cNvSpPr/>
                <p:nvPr/>
              </p:nvSpPr>
              <p:spPr>
                <a:xfrm>
                  <a:off x="1468763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48" name="矩形: 圆角 37"/>
                <p:cNvSpPr/>
                <p:nvPr/>
              </p:nvSpPr>
              <p:spPr>
                <a:xfrm>
                  <a:off x="3098800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49" name="矩形: 圆角 38"/>
                <p:cNvSpPr/>
                <p:nvPr/>
              </p:nvSpPr>
              <p:spPr>
                <a:xfrm>
                  <a:off x="4728837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50" name="矩形: 圆角 39"/>
                <p:cNvSpPr/>
                <p:nvPr/>
              </p:nvSpPr>
              <p:spPr>
                <a:xfrm>
                  <a:off x="6358874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  <p:grpSp>
            <p:nvGrpSpPr>
              <p:cNvPr id="51" name="组合 31"/>
              <p:cNvGrpSpPr/>
              <p:nvPr/>
            </p:nvGrpSpPr>
            <p:grpSpPr>
              <a:xfrm>
                <a:off x="1464603" y="2715986"/>
                <a:ext cx="6418548" cy="825500"/>
                <a:chOff x="1468763" y="1809750"/>
                <a:chExt cx="6418548" cy="825500"/>
              </a:xfrm>
              <a:grpFill/>
            </p:grpSpPr>
            <p:sp>
              <p:nvSpPr>
                <p:cNvPr id="52" name="矩形: 圆角 32"/>
                <p:cNvSpPr/>
                <p:nvPr/>
              </p:nvSpPr>
              <p:spPr>
                <a:xfrm>
                  <a:off x="1468763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53" name="矩形: 圆角 33"/>
                <p:cNvSpPr/>
                <p:nvPr/>
              </p:nvSpPr>
              <p:spPr>
                <a:xfrm>
                  <a:off x="3098800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54" name="矩形: 圆角 34"/>
                <p:cNvSpPr/>
                <p:nvPr/>
              </p:nvSpPr>
              <p:spPr>
                <a:xfrm>
                  <a:off x="4728837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55" name="矩形: 圆角 35"/>
                <p:cNvSpPr/>
                <p:nvPr/>
              </p:nvSpPr>
              <p:spPr>
                <a:xfrm>
                  <a:off x="6358874" y="1809750"/>
                  <a:ext cx="1528437" cy="825500"/>
                </a:xfrm>
                <a:prstGeom prst="round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</p:grpSp>
      </p:grp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334135" y="2751455"/>
            <a:ext cx="2510155" cy="262445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994410" y="2245360"/>
            <a:ext cx="281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 i="1"/>
              <a:t>1) Sound Notifications</a:t>
            </a:r>
            <a:endParaRPr lang="en-IN" altLang="en-US" b="1" i="1"/>
          </a:p>
        </p:txBody>
      </p:sp>
      <p:sp>
        <p:nvSpPr>
          <p:cNvPr id="17" name="Text Box 16"/>
          <p:cNvSpPr txBox="1"/>
          <p:nvPr/>
        </p:nvSpPr>
        <p:spPr>
          <a:xfrm>
            <a:off x="4599940" y="2245360"/>
            <a:ext cx="2785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 i="1"/>
              <a:t>2) Desktop Notifications</a:t>
            </a:r>
            <a:endParaRPr lang="en-IN" altLang="en-US" b="1" i="1"/>
          </a:p>
        </p:txBody>
      </p:sp>
      <p:pic>
        <p:nvPicPr>
          <p:cNvPr id="20" name="Picture 19"/>
          <p:cNvPicPr/>
          <p:nvPr/>
        </p:nvPicPr>
        <p:blipFill>
          <a:blip r:embed="rId4"/>
          <a:stretch>
            <a:fillRect/>
          </a:stretch>
        </p:blipFill>
        <p:spPr>
          <a:xfrm>
            <a:off x="4697730" y="2751455"/>
            <a:ext cx="2588895" cy="2739390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7840345" y="2245360"/>
            <a:ext cx="3007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 i="1"/>
              <a:t>3) </a:t>
            </a:r>
            <a:r>
              <a:rPr lang="en-US" altLang="en-US" b="1" i="1"/>
              <a:t>Pop-up alert</a:t>
            </a:r>
            <a:endParaRPr lang="en-US" altLang="en-US" b="1" i="1"/>
          </a:p>
        </p:txBody>
      </p:sp>
      <p:pic>
        <p:nvPicPr>
          <p:cNvPr id="25" name="Picture 24"/>
          <p:cNvPicPr/>
          <p:nvPr/>
        </p:nvPicPr>
        <p:blipFill>
          <a:blip r:embed="rId5"/>
          <a:stretch>
            <a:fillRect/>
          </a:stretch>
        </p:blipFill>
        <p:spPr>
          <a:xfrm>
            <a:off x="8289290" y="2851785"/>
            <a:ext cx="2420620" cy="2524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1000">
        <p15:prstTrans prst="peelOff"/>
      </p:transition>
    </mc:Choice>
    <mc:Fallback>
      <p:transition spd="slow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7" name="稻壳天启设计原创模板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4" name="稻壳天启设计原创模板"/>
            <p:cNvSpPr/>
            <p:nvPr/>
          </p:nvSpPr>
          <p:spPr>
            <a:xfrm>
              <a:off x="345901" y="323849"/>
              <a:ext cx="11500198" cy="62103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101600" dir="12600000" algn="ctr" rotWithShape="0">
                <a:srgbClr val="000000">
                  <a:alpha val="1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>
                  <a:latin typeface="Arial" panose="020B0604020202020204" pitchFamily="34" charset="0"/>
                  <a:ea typeface="Arial" panose="020B0604020202020204" pitchFamily="34" charset="0"/>
                </a:rPr>
                <a:t>Challenges faced and how they were addressed.</a:t>
              </a:r>
              <a:endParaRPr lang="en-US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algn="ctr"/>
              <a:r>
                <a:rPr lang="en-US" altLang="en-US">
                  <a:latin typeface="Arial" panose="020B0604020202020204" pitchFamily="34" charset="0"/>
                  <a:ea typeface="Arial" panose="020B0604020202020204" pitchFamily="34" charset="0"/>
                </a:rPr>
                <a:t>oChallenges faced and how they were addressed.</a:t>
              </a:r>
              <a:endParaRPr lang="en-US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algn="ctr"/>
              <a:r>
                <a:rPr lang="en-US" altLang="en-US">
                  <a:latin typeface="Arial" panose="020B0604020202020204" pitchFamily="34" charset="0"/>
                  <a:ea typeface="Arial" panose="020B0604020202020204" pitchFamily="34" charset="0"/>
                </a:rPr>
                <a:t>o</a:t>
              </a:r>
              <a:endParaRPr lang="en-US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pic>
          <p:nvPicPr>
            <p:cNvPr id="46" name="稻壳天启设计原创模板"/>
            <p:cNvPicPr>
              <a:picLocks noChangeAspect="1"/>
            </p:cNvPicPr>
            <p:nvPr/>
          </p:nvPicPr>
          <p:blipFill rotWithShape="1">
            <a:blip r:embed="rId6" cstate="screen"/>
            <a:srcRect l="6220" b="6281"/>
            <a:stretch>
              <a:fillRect/>
            </a:stretch>
          </p:blipFill>
          <p:spPr>
            <a:xfrm>
              <a:off x="345901" y="4995350"/>
              <a:ext cx="2252683" cy="1538801"/>
            </a:xfrm>
            <a:prstGeom prst="rect">
              <a:avLst/>
            </a:prstGeom>
          </p:spPr>
        </p:pic>
        <p:pic>
          <p:nvPicPr>
            <p:cNvPr id="47" name="稻壳天启设计原创模板"/>
            <p:cNvPicPr>
              <a:picLocks noChangeAspect="1"/>
            </p:cNvPicPr>
            <p:nvPr/>
          </p:nvPicPr>
          <p:blipFill rotWithShape="1">
            <a:blip r:embed="rId7" cstate="screen"/>
            <a:srcRect/>
            <a:stretch>
              <a:fillRect/>
            </a:stretch>
          </p:blipFill>
          <p:spPr>
            <a:xfrm>
              <a:off x="8850688" y="323849"/>
              <a:ext cx="2995411" cy="2427507"/>
            </a:xfrm>
            <a:prstGeom prst="rect">
              <a:avLst/>
            </a:prstGeom>
          </p:spPr>
        </p:pic>
      </p:grpSp>
      <p:graphicFrame>
        <p:nvGraphicFramePr>
          <p:cNvPr id="116" name="稻壳天启设计原创模板"/>
          <p:cNvGraphicFramePr/>
          <p:nvPr>
            <p:custDataLst>
              <p:tags r:id="rId8"/>
            </p:custDataLst>
          </p:nvPr>
        </p:nvGraphicFramePr>
        <p:xfrm>
          <a:off x="1166368" y="1661026"/>
          <a:ext cx="1976800" cy="1875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7" name="PA_椭圆 116"/>
          <p:cNvSpPr/>
          <p:nvPr>
            <p:custDataLst>
              <p:tags r:id="rId9"/>
            </p:custDataLst>
          </p:nvPr>
        </p:nvSpPr>
        <p:spPr>
          <a:xfrm>
            <a:off x="1752627" y="2196535"/>
            <a:ext cx="804286" cy="804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id-ID" sz="2400">
              <a:latin typeface="Arial" panose="020B0604020202020204" pitchFamily="34" charset="0"/>
            </a:endParaRPr>
          </a:p>
        </p:txBody>
      </p:sp>
      <p:sp>
        <p:nvSpPr>
          <p:cNvPr id="118" name="PA_文本框 117"/>
          <p:cNvSpPr txBox="1"/>
          <p:nvPr>
            <p:custDataLst>
              <p:tags r:id="rId10"/>
            </p:custDataLst>
          </p:nvPr>
        </p:nvSpPr>
        <p:spPr>
          <a:xfrm>
            <a:off x="1757551" y="2367984"/>
            <a:ext cx="755650" cy="459105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pPr defTabSz="412750">
              <a:defRPr sz="1800" b="0">
                <a:solidFill>
                  <a:srgbClr val="000000"/>
                </a:solidFill>
              </a:defRPr>
            </a:pPr>
            <a:r>
              <a:rPr lang="en-IN" altLang="id-ID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sym typeface="Roboto Regular"/>
              </a:rPr>
              <a:t>30</a:t>
            </a:r>
            <a:r>
              <a:rPr lang="id-ID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sym typeface="Roboto Regular"/>
              </a:rPr>
              <a:t>%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n-ea"/>
              <a:sym typeface="Roboto Regular"/>
            </a:endParaRPr>
          </a:p>
        </p:txBody>
      </p:sp>
      <p:graphicFrame>
        <p:nvGraphicFramePr>
          <p:cNvPr id="123" name="稻壳天启设计原创模板"/>
          <p:cNvGraphicFramePr/>
          <p:nvPr>
            <p:custDataLst>
              <p:tags r:id="rId11"/>
            </p:custDataLst>
          </p:nvPr>
        </p:nvGraphicFramePr>
        <p:xfrm>
          <a:off x="3794367" y="1661026"/>
          <a:ext cx="1976800" cy="1875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4" name="PA_椭圆 123"/>
          <p:cNvSpPr/>
          <p:nvPr>
            <p:custDataLst>
              <p:tags r:id="rId12"/>
            </p:custDataLst>
          </p:nvPr>
        </p:nvSpPr>
        <p:spPr>
          <a:xfrm>
            <a:off x="4380624" y="2196535"/>
            <a:ext cx="804286" cy="804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id-ID" sz="2400">
              <a:latin typeface="Arial" panose="020B0604020202020204" pitchFamily="34" charset="0"/>
            </a:endParaRPr>
          </a:p>
        </p:txBody>
      </p:sp>
      <p:sp>
        <p:nvSpPr>
          <p:cNvPr id="125" name="PA_文本框 124"/>
          <p:cNvSpPr txBox="1"/>
          <p:nvPr>
            <p:custDataLst>
              <p:tags r:id="rId13"/>
            </p:custDataLst>
          </p:nvPr>
        </p:nvSpPr>
        <p:spPr>
          <a:xfrm>
            <a:off x="4403080" y="2367984"/>
            <a:ext cx="755650" cy="459105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pPr defTabSz="412750">
              <a:defRPr sz="1800" b="0">
                <a:solidFill>
                  <a:srgbClr val="000000"/>
                </a:solidFill>
              </a:defRPr>
            </a:pPr>
            <a:r>
              <a:rPr lang="en-IN" altLang="id-ID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</a:rPr>
              <a:t>25</a:t>
            </a:r>
            <a:r>
              <a:rPr lang="id-ID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</a:rPr>
              <a:t>%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n-ea"/>
            </a:endParaRPr>
          </a:p>
        </p:txBody>
      </p:sp>
      <p:graphicFrame>
        <p:nvGraphicFramePr>
          <p:cNvPr id="130" name="稻壳天启设计原创模板"/>
          <p:cNvGraphicFramePr/>
          <p:nvPr>
            <p:custDataLst>
              <p:tags r:id="rId14"/>
            </p:custDataLst>
          </p:nvPr>
        </p:nvGraphicFramePr>
        <p:xfrm>
          <a:off x="6420833" y="1661026"/>
          <a:ext cx="1976800" cy="1875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1" name="PA_椭圆 130"/>
          <p:cNvSpPr/>
          <p:nvPr>
            <p:custDataLst>
              <p:tags r:id="rId15"/>
            </p:custDataLst>
          </p:nvPr>
        </p:nvSpPr>
        <p:spPr>
          <a:xfrm>
            <a:off x="7007092" y="2196535"/>
            <a:ext cx="804286" cy="804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id-ID" sz="2400">
              <a:latin typeface="Arial" panose="020B0604020202020204" pitchFamily="34" charset="0"/>
            </a:endParaRPr>
          </a:p>
        </p:txBody>
      </p:sp>
      <p:sp>
        <p:nvSpPr>
          <p:cNvPr id="132" name="PA_文本框 131"/>
          <p:cNvSpPr txBox="1"/>
          <p:nvPr>
            <p:custDataLst>
              <p:tags r:id="rId16"/>
            </p:custDataLst>
          </p:nvPr>
        </p:nvSpPr>
        <p:spPr>
          <a:xfrm>
            <a:off x="7000702" y="2367984"/>
            <a:ext cx="755650" cy="459105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pPr defTabSz="412750">
              <a:defRPr sz="1800" b="0">
                <a:solidFill>
                  <a:srgbClr val="000000"/>
                </a:solidFill>
              </a:defRPr>
            </a:pPr>
            <a:r>
              <a:rPr lang="en-IN" altLang="id-ID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</a:rPr>
              <a:t>20</a:t>
            </a:r>
            <a:r>
              <a:rPr lang="id-ID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</a:rPr>
              <a:t>%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n-ea"/>
            </a:endParaRPr>
          </a:p>
        </p:txBody>
      </p:sp>
      <p:graphicFrame>
        <p:nvGraphicFramePr>
          <p:cNvPr id="137" name="稻壳天启设计原创模板"/>
          <p:cNvGraphicFramePr/>
          <p:nvPr>
            <p:custDataLst>
              <p:tags r:id="rId17"/>
            </p:custDataLst>
          </p:nvPr>
        </p:nvGraphicFramePr>
        <p:xfrm>
          <a:off x="9048832" y="1661026"/>
          <a:ext cx="1976800" cy="1875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8" name="PA_椭圆 137"/>
          <p:cNvSpPr/>
          <p:nvPr>
            <p:custDataLst>
              <p:tags r:id="rId18"/>
            </p:custDataLst>
          </p:nvPr>
        </p:nvSpPr>
        <p:spPr>
          <a:xfrm>
            <a:off x="9635090" y="2196535"/>
            <a:ext cx="804286" cy="8045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id-ID" sz="2400">
              <a:latin typeface="Arial" panose="020B0604020202020204" pitchFamily="34" charset="0"/>
            </a:endParaRPr>
          </a:p>
        </p:txBody>
      </p:sp>
      <p:sp>
        <p:nvSpPr>
          <p:cNvPr id="139" name="PA_文本框 138"/>
          <p:cNvSpPr txBox="1"/>
          <p:nvPr>
            <p:custDataLst>
              <p:tags r:id="rId19"/>
            </p:custDataLst>
          </p:nvPr>
        </p:nvSpPr>
        <p:spPr>
          <a:xfrm>
            <a:off x="9655942" y="2367984"/>
            <a:ext cx="755650" cy="459105"/>
          </a:xfrm>
          <a:prstGeom prst="rect">
            <a:avLst/>
          </a:prstGeom>
          <a:noFill/>
        </p:spPr>
        <p:txBody>
          <a:bodyPr wrap="none" lIns="91412" tIns="45706" rIns="91412" bIns="45706" rtlCol="0">
            <a:spAutoFit/>
          </a:bodyPr>
          <a:lstStyle/>
          <a:p>
            <a:pPr defTabSz="412750">
              <a:defRPr sz="1800" b="0">
                <a:solidFill>
                  <a:srgbClr val="000000"/>
                </a:solidFill>
              </a:defRPr>
            </a:pPr>
            <a:r>
              <a:rPr lang="en-IN" altLang="id-ID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</a:rPr>
              <a:t>15</a:t>
            </a:r>
            <a:r>
              <a:rPr lang="id-ID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</a:rPr>
              <a:t>%</a:t>
            </a:r>
            <a:endParaRPr lang="id-ID" sz="24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82672" y="3533447"/>
            <a:ext cx="2134870" cy="648007"/>
            <a:chOff x="9182306" y="3771502"/>
            <a:chExt cx="2134870" cy="648007"/>
          </a:xfrm>
        </p:grpSpPr>
        <p:sp>
          <p:nvSpPr>
            <p:cNvPr id="141" name="PA_文本框 140"/>
            <p:cNvSpPr txBox="1"/>
            <p:nvPr>
              <p:custDataLst>
                <p:tags r:id="rId20"/>
              </p:custDataLst>
            </p:nvPr>
          </p:nvSpPr>
          <p:spPr>
            <a:xfrm>
              <a:off x="9346771" y="3771502"/>
              <a:ext cx="197040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412750">
                <a:defRPr sz="1800" b="0">
                  <a:solidFill>
                    <a:srgbClr val="000000"/>
                  </a:solidFill>
                </a:defRPr>
              </a:pPr>
              <a:r>
                <a:rPr lang="en-US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Mobile Responsiveness </a:t>
              </a:r>
              <a:endParaRPr lang="en-I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</a:endParaRPr>
            </a:p>
          </p:txBody>
        </p:sp>
        <p:cxnSp>
          <p:nvCxnSpPr>
            <p:cNvPr id="142" name="PA_直接连接符 141"/>
            <p:cNvCxnSpPr/>
            <p:nvPr>
              <p:custDataLst>
                <p:tags r:id="rId21"/>
              </p:custDataLst>
            </p:nvPr>
          </p:nvCxnSpPr>
          <p:spPr>
            <a:xfrm>
              <a:off x="9182306" y="4412524"/>
              <a:ext cx="2095500" cy="6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3793856" y="3586152"/>
            <a:ext cx="2025650" cy="673407"/>
            <a:chOff x="9149921" y="3739117"/>
            <a:chExt cx="2025650" cy="673407"/>
          </a:xfrm>
        </p:grpSpPr>
        <p:sp>
          <p:nvSpPr>
            <p:cNvPr id="54" name="PA_文本框 140"/>
            <p:cNvSpPr txBox="1"/>
            <p:nvPr>
              <p:custDataLst>
                <p:tags r:id="rId22"/>
              </p:custDataLst>
            </p:nvPr>
          </p:nvSpPr>
          <p:spPr>
            <a:xfrm>
              <a:off x="9149921" y="3739117"/>
              <a:ext cx="202565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412750">
                <a:defRPr sz="1800" b="0">
                  <a:solidFill>
                    <a:srgbClr val="000000"/>
                  </a:solidFill>
                </a:defRPr>
              </a:pPr>
              <a:r>
                <a:rPr lang="en-US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Dynamic Filtering and Search </a:t>
              </a:r>
              <a:endParaRPr lang="en-US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</a:endParaRPr>
            </a:p>
          </p:txBody>
        </p:sp>
        <p:cxnSp>
          <p:nvCxnSpPr>
            <p:cNvPr id="55" name="PA_直接连接符 141"/>
            <p:cNvCxnSpPr/>
            <p:nvPr>
              <p:custDataLst>
                <p:tags r:id="rId23"/>
              </p:custDataLst>
            </p:nvPr>
          </p:nvCxnSpPr>
          <p:spPr>
            <a:xfrm>
              <a:off x="9182306" y="4412524"/>
              <a:ext cx="19130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6386625" y="3643302"/>
            <a:ext cx="2125345" cy="531167"/>
            <a:chOff x="9173416" y="3807062"/>
            <a:chExt cx="2125345" cy="531167"/>
          </a:xfrm>
        </p:grpSpPr>
        <p:sp>
          <p:nvSpPr>
            <p:cNvPr id="57" name="PA_文本框 140"/>
            <p:cNvSpPr txBox="1"/>
            <p:nvPr>
              <p:custDataLst>
                <p:tags r:id="rId24"/>
              </p:custDataLst>
            </p:nvPr>
          </p:nvSpPr>
          <p:spPr>
            <a:xfrm>
              <a:off x="9372171" y="3807062"/>
              <a:ext cx="1812925" cy="4267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 defTabSz="412750">
                <a:defRPr sz="1800" b="0">
                  <a:solidFill>
                    <a:srgbClr val="000000"/>
                  </a:solidFill>
                </a:defRPr>
              </a:pPr>
              <a:r>
                <a:rPr lang="en-IN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Clock functioning</a:t>
              </a:r>
              <a:endParaRPr lang="en-I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</a:endParaRPr>
            </a:p>
          </p:txBody>
        </p:sp>
        <p:cxnSp>
          <p:nvCxnSpPr>
            <p:cNvPr id="58" name="PA_直接连接符 141"/>
            <p:cNvCxnSpPr/>
            <p:nvPr>
              <p:custDataLst>
                <p:tags r:id="rId25"/>
              </p:custDataLst>
            </p:nvPr>
          </p:nvCxnSpPr>
          <p:spPr>
            <a:xfrm>
              <a:off x="9173416" y="4334419"/>
              <a:ext cx="2125345" cy="381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9164026" y="3732837"/>
            <a:ext cx="1913205" cy="431472"/>
            <a:chOff x="9232953" y="3885802"/>
            <a:chExt cx="1913205" cy="431472"/>
          </a:xfrm>
        </p:grpSpPr>
        <p:sp>
          <p:nvSpPr>
            <p:cNvPr id="60" name="PA_文本框 140"/>
            <p:cNvSpPr txBox="1"/>
            <p:nvPr>
              <p:custDataLst>
                <p:tags r:id="rId26"/>
              </p:custDataLst>
            </p:nvPr>
          </p:nvSpPr>
          <p:spPr>
            <a:xfrm>
              <a:off x="9232953" y="3885802"/>
              <a:ext cx="1666240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412750">
                <a:defRPr sz="1800" b="0">
                  <a:solidFill>
                    <a:srgbClr val="000000"/>
                  </a:solidFill>
                </a:defRPr>
              </a:pPr>
              <a:r>
                <a:rPr lang="en-US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+mn-ea"/>
                </a:rPr>
                <a:t>Loading Speed</a:t>
              </a:r>
              <a:endParaRPr lang="en-US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</a:endParaRPr>
            </a:p>
          </p:txBody>
        </p:sp>
        <p:cxnSp>
          <p:nvCxnSpPr>
            <p:cNvPr id="61" name="PA_直接连接符 141"/>
            <p:cNvCxnSpPr/>
            <p:nvPr>
              <p:custDataLst>
                <p:tags r:id="rId27"/>
              </p:custDataLst>
            </p:nvPr>
          </p:nvCxnSpPr>
          <p:spPr>
            <a:xfrm>
              <a:off x="9233106" y="4317274"/>
              <a:ext cx="19130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稻壳天启设计原创模板"/>
          <p:cNvSpPr>
            <a:spLocks noChangeArrowheads="1"/>
          </p:cNvSpPr>
          <p:nvPr/>
        </p:nvSpPr>
        <p:spPr bwMode="auto">
          <a:xfrm>
            <a:off x="979170" y="4377055"/>
            <a:ext cx="229870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284730" indent="1905" defTabSz="684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741930" indent="1905" defTabSz="684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199130" indent="1905" defTabSz="684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656330" indent="1905" defTabSz="684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Challenge:</a:t>
            </a:r>
            <a:r>
              <a:rPr lang="en-I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- </a:t>
            </a:r>
            <a:r>
              <a:rPr lang="en-US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Ensuring the website looks good on all devices.</a:t>
            </a:r>
            <a:endParaRPr lang="en-US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Solution</a:t>
            </a:r>
            <a:r>
              <a:rPr lang="en-US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: Used CSS media queries and flexible layouts (Flexbox/Grid).</a:t>
            </a:r>
            <a:endParaRPr lang="en-US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" name="稻壳天启设计原创模板"/>
          <p:cNvSpPr>
            <a:spLocks noChangeArrowheads="1"/>
          </p:cNvSpPr>
          <p:nvPr/>
        </p:nvSpPr>
        <p:spPr bwMode="auto">
          <a:xfrm>
            <a:off x="3581400" y="4377055"/>
            <a:ext cx="2393315" cy="124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284730" indent="1905" defTabSz="684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741930" indent="1905" defTabSz="684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199130" indent="1905" defTabSz="684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656330" indent="1905" defTabSz="684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Challenge</a:t>
            </a:r>
            <a:r>
              <a:rPr lang="en-US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: Implementing real-time filtering of </a:t>
            </a:r>
            <a:r>
              <a:rPr lang="en-I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timing</a:t>
            </a:r>
            <a:r>
              <a:rPr lang="en-US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.</a:t>
            </a:r>
            <a:endParaRPr lang="en-US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Solution</a:t>
            </a:r>
            <a:r>
              <a:rPr lang="en-US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: Used JavaScript to update results dynamically as users applied filters or typed search queries.</a:t>
            </a:r>
            <a:endParaRPr lang="en-US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稻壳天启设计原创模板"/>
          <p:cNvSpPr>
            <a:spLocks noChangeArrowheads="1"/>
          </p:cNvSpPr>
          <p:nvPr/>
        </p:nvSpPr>
        <p:spPr bwMode="auto">
          <a:xfrm>
            <a:off x="6340403" y="4376888"/>
            <a:ext cx="2171866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284730" indent="1905" defTabSz="684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741930" indent="1905" defTabSz="684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199130" indent="1905" defTabSz="684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656330" indent="1905" defTabSz="684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Challenge: </a:t>
            </a:r>
            <a:r>
              <a:rPr lang="en-US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Ensuring </a:t>
            </a:r>
            <a:r>
              <a:rPr lang="en-I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clock functioned system</a:t>
            </a:r>
            <a:endParaRPr lang="en-US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Solution: </a:t>
            </a:r>
            <a:r>
              <a:rPr lang="en-US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Implemented real-time validation using JavaScript with feedback for missing or incorrect fields.</a:t>
            </a:r>
            <a:endParaRPr lang="en-US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稻壳天启设计原创模板"/>
          <p:cNvSpPr>
            <a:spLocks noChangeArrowheads="1"/>
          </p:cNvSpPr>
          <p:nvPr/>
        </p:nvSpPr>
        <p:spPr bwMode="auto">
          <a:xfrm>
            <a:off x="8983972" y="4376888"/>
            <a:ext cx="2171866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defTabSz="68453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284730" indent="1905" defTabSz="684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741930" indent="1905" defTabSz="684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199130" indent="1905" defTabSz="684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656330" indent="1905" defTabSz="6845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Challenge</a:t>
            </a:r>
            <a:r>
              <a:rPr lang="en-US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: High-quality images slowing down the site.</a:t>
            </a:r>
            <a:endParaRPr lang="en-US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Solution:</a:t>
            </a:r>
            <a:r>
              <a:rPr lang="en-US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Optimized image sizes and used lazy loading techniques.</a:t>
            </a:r>
            <a:endParaRPr lang="en-US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350135" y="749300"/>
            <a:ext cx="68357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 b="1" i="1" u="sng">
                <a:latin typeface="Times New Roman" panose="02020603050405020304" charset="0"/>
                <a:cs typeface="Times New Roman" panose="02020603050405020304" charset="0"/>
              </a:rPr>
              <a:t>Challenges faced and how they were addressed.</a:t>
            </a:r>
            <a:endParaRPr lang="en-US" altLang="en-US" sz="2400" b="1" i="1" u="sng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en-US" sz="2400" b="1" i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6" grpId="0">
        <p:bldAsOne/>
      </p:bldGraphic>
      <p:bldP spid="117" grpId="0" animBg="1"/>
      <p:bldP spid="118" grpId="0"/>
      <p:bldGraphic spid="123" grpId="0">
        <p:bldAsOne/>
      </p:bldGraphic>
      <p:bldP spid="124" grpId="0" animBg="1"/>
      <p:bldP spid="125" grpId="0"/>
      <p:bldGraphic spid="130" grpId="0">
        <p:bldAsOne/>
      </p:bldGraphic>
      <p:bldP spid="131" grpId="0" animBg="1"/>
      <p:bldP spid="132" grpId="0"/>
      <p:bldGraphic spid="137" grpId="0">
        <p:bldAsOne/>
      </p:bldGraphic>
      <p:bldP spid="138" grpId="0" animBg="1"/>
      <p:bldP spid="1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6" name="稻壳天启设计原创模板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37" name="稻壳天启设计原创模板"/>
            <p:cNvSpPr/>
            <p:nvPr/>
          </p:nvSpPr>
          <p:spPr>
            <a:xfrm>
              <a:off x="345901" y="323849"/>
              <a:ext cx="11500198" cy="62103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101600" dir="12600000" algn="ctr" rotWithShape="0">
                <a:srgbClr val="000000">
                  <a:alpha val="1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pic>
          <p:nvPicPr>
            <p:cNvPr id="44" name="稻壳天启设计原创模板"/>
            <p:cNvPicPr>
              <a:picLocks noChangeAspect="1"/>
            </p:cNvPicPr>
            <p:nvPr/>
          </p:nvPicPr>
          <p:blipFill rotWithShape="1">
            <a:blip r:embed="rId2" cstate="screen"/>
            <a:srcRect l="6220" b="6281"/>
            <a:stretch>
              <a:fillRect/>
            </a:stretch>
          </p:blipFill>
          <p:spPr>
            <a:xfrm>
              <a:off x="345901" y="4995350"/>
              <a:ext cx="2252683" cy="1538801"/>
            </a:xfrm>
            <a:prstGeom prst="rect">
              <a:avLst/>
            </a:prstGeom>
          </p:spPr>
        </p:pic>
        <p:pic>
          <p:nvPicPr>
            <p:cNvPr id="45" name="稻壳天启设计原创模板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850688" y="323849"/>
              <a:ext cx="2995411" cy="2427507"/>
            </a:xfrm>
            <a:prstGeom prst="rect">
              <a:avLst/>
            </a:prstGeom>
          </p:spPr>
        </p:pic>
      </p:grpSp>
      <p:sp>
        <p:nvSpPr>
          <p:cNvPr id="3" name="Text Box 2"/>
          <p:cNvSpPr txBox="1"/>
          <p:nvPr/>
        </p:nvSpPr>
        <p:spPr>
          <a:xfrm>
            <a:off x="1032510" y="558800"/>
            <a:ext cx="8833485" cy="6019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en-US" altLang="en-US" sz="2400">
                <a:effectLst/>
                <a:latin typeface="Courgette" panose="02000603070400060004" charset="0"/>
                <a:cs typeface="Courgette" panose="02000603070400060004" charset="0"/>
              </a:rPr>
              <a:t>Future improvements or add</a:t>
            </a:r>
            <a:r>
              <a:rPr lang="en-IN" altLang="en-US" sz="2400">
                <a:effectLst/>
                <a:latin typeface="Courgette" panose="02000603070400060004" charset="0"/>
                <a:cs typeface="Courgette" panose="02000603070400060004" charset="0"/>
              </a:rPr>
              <a:t>iti</a:t>
            </a:r>
            <a:r>
              <a:rPr lang="en-US" altLang="en-US" sz="2400">
                <a:effectLst/>
                <a:latin typeface="Courgette" panose="02000603070400060004" charset="0"/>
                <a:cs typeface="Courgette" panose="02000603070400060004" charset="0"/>
              </a:rPr>
              <a:t>onal features that could be added.</a:t>
            </a:r>
            <a:endParaRPr lang="en-US" altLang="en-US" sz="2400">
              <a:effectLst/>
              <a:latin typeface="Courgette" panose="02000603070400060004" charset="0"/>
              <a:cs typeface="Courgette" panose="02000603070400060004" charset="0"/>
            </a:endParaRPr>
          </a:p>
        </p:txBody>
      </p:sp>
      <p:sp>
        <p:nvSpPr>
          <p:cNvPr id="8" name="稻壳天启设计原创模板"/>
          <p:cNvSpPr>
            <a:spLocks noChangeAspect="1"/>
          </p:cNvSpPr>
          <p:nvPr/>
        </p:nvSpPr>
        <p:spPr>
          <a:xfrm>
            <a:off x="1032510" y="1437640"/>
            <a:ext cx="2614295" cy="2614295"/>
          </a:xfrm>
          <a:prstGeom prst="ellipse">
            <a:avLst/>
          </a:prstGeom>
          <a:solidFill>
            <a:srgbClr val="F5B8A8"/>
          </a:solidFill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IN" altLang="en-US" sz="2400" b="1" ker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1. </a:t>
            </a:r>
            <a:endParaRPr lang="en-IN" altLang="en-US" sz="2400" b="1" kern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IN" altLang="en-US" sz="2400" b="1" ker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Multiple Timers</a:t>
            </a:r>
            <a:endParaRPr lang="en-IN" altLang="en-US" sz="2400" b="1" kern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5" name="稻壳天启设计原创模板"/>
          <p:cNvSpPr>
            <a:spLocks noChangeAspect="1"/>
          </p:cNvSpPr>
          <p:nvPr/>
        </p:nvSpPr>
        <p:spPr>
          <a:xfrm>
            <a:off x="8850630" y="3745865"/>
            <a:ext cx="2614295" cy="2614295"/>
          </a:xfrm>
          <a:prstGeom prst="ellipse">
            <a:avLst/>
          </a:prstGeom>
          <a:solidFill>
            <a:srgbClr val="F5B8A8"/>
          </a:solidFill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IN" altLang="en-US" sz="2400" b="1" ker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3.</a:t>
            </a:r>
            <a:endParaRPr lang="en-IN" altLang="en-US" sz="2400" b="1" kern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IN" altLang="en-US" sz="2400" b="1" ker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For entering Login Page</a:t>
            </a:r>
            <a:endParaRPr lang="en-IN" altLang="en-US" sz="2400" b="1" kern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稻壳天启设计原创模板"/>
          <p:cNvSpPr>
            <a:spLocks noChangeAspect="1"/>
          </p:cNvSpPr>
          <p:nvPr/>
        </p:nvSpPr>
        <p:spPr>
          <a:xfrm>
            <a:off x="4688205" y="2851785"/>
            <a:ext cx="2816225" cy="2614295"/>
          </a:xfrm>
          <a:prstGeom prst="ellipse">
            <a:avLst/>
          </a:prstGeom>
          <a:solidFill>
            <a:srgbClr val="F5B8A8"/>
          </a:solidFill>
          <a:ln w="254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IN" altLang="en-US" sz="2400" b="1" ker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2.</a:t>
            </a:r>
            <a:endParaRPr lang="en-IN" altLang="en-US" sz="2400" b="1" kern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IN" altLang="en-US" sz="2400" b="1" ker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Sounding</a:t>
            </a:r>
            <a:endParaRPr lang="en-IN" altLang="en-US" sz="2400" b="1" kern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IN" altLang="en-US" sz="2400" b="1" ker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Timer</a:t>
            </a:r>
            <a:endParaRPr lang="en-IN" altLang="en-US" sz="2400" b="1" kern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:dissolve/>
      </p:transition>
    </mc:Choice>
    <mc:Fallback>
      <p:transition spd="slow" advTm="0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稻壳天启设计原创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827314" y="758372"/>
            <a:ext cx="10537372" cy="5341257"/>
            <a:chOff x="827314" y="758372"/>
            <a:chExt cx="10537372" cy="5341257"/>
          </a:xfrm>
        </p:grpSpPr>
        <p:sp>
          <p:nvSpPr>
            <p:cNvPr id="8" name="稻壳天启设计原创模板"/>
            <p:cNvSpPr txBox="1"/>
            <p:nvPr/>
          </p:nvSpPr>
          <p:spPr>
            <a:xfrm>
              <a:off x="2552787" y="2693574"/>
              <a:ext cx="7086427" cy="923330"/>
            </a:xfrm>
            <a:prstGeom prst="rect">
              <a:avLst/>
            </a:prstGeom>
            <a:noFill/>
            <a:ln w="9525"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anchor="t">
              <a:sp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US" altLang="zh-CN" sz="5400" b="1" dirty="0">
                  <a:gradFill>
                    <a:gsLst>
                      <a:gs pos="58000">
                        <a:srgbClr val="8CD5DB"/>
                      </a:gs>
                      <a:gs pos="0">
                        <a:srgbClr val="7EBDA8"/>
                      </a:gs>
                      <a:gs pos="100000">
                        <a:srgbClr val="F6957C"/>
                      </a:gs>
                    </a:gsLst>
                    <a:lin ang="10800000" scaled="0"/>
                  </a:gradFill>
                  <a:latin typeface="Arial" panose="020B0604020202020204" pitchFamily="34" charset="0"/>
                  <a:ea typeface="Arial" panose="020B0604020202020204" pitchFamily="34" charset="0"/>
                </a:rPr>
                <a:t> FASHION GENERAL</a:t>
              </a:r>
              <a:endParaRPr lang="en-US" sz="5400" b="1" dirty="0">
                <a:gradFill>
                  <a:gsLst>
                    <a:gs pos="58000">
                      <a:srgbClr val="8CD5DB"/>
                    </a:gs>
                    <a:gs pos="0">
                      <a:srgbClr val="7EBDA8"/>
                    </a:gs>
                    <a:gs pos="100000">
                      <a:srgbClr val="F6957C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" name="稻壳天启设计原创模板"/>
            <p:cNvSpPr/>
            <p:nvPr/>
          </p:nvSpPr>
          <p:spPr>
            <a:xfrm>
              <a:off x="827314" y="758372"/>
              <a:ext cx="10537372" cy="5341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101600" dir="12600000" algn="ctr" rotWithShape="0">
                <a:srgbClr val="000000">
                  <a:alpha val="1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pic>
          <p:nvPicPr>
            <p:cNvPr id="7" name="稻壳天启设计原创模板"/>
            <p:cNvPicPr>
              <a:picLocks noChangeAspect="1"/>
            </p:cNvPicPr>
            <p:nvPr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>
              <a:off x="827314" y="3926896"/>
              <a:ext cx="3178629" cy="2172732"/>
            </a:xfrm>
            <a:prstGeom prst="rect">
              <a:avLst/>
            </a:prstGeom>
          </p:spPr>
        </p:pic>
        <p:pic>
          <p:nvPicPr>
            <p:cNvPr id="9" name="稻壳天启设计原创模板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7460344" y="762783"/>
              <a:ext cx="3904342" cy="3164113"/>
            </a:xfrm>
            <a:prstGeom prst="rect">
              <a:avLst/>
            </a:prstGeom>
          </p:spPr>
        </p:pic>
        <p:sp>
          <p:nvSpPr>
            <p:cNvPr id="10" name="稻壳天启设计原创模板"/>
            <p:cNvSpPr txBox="1"/>
            <p:nvPr/>
          </p:nvSpPr>
          <p:spPr>
            <a:xfrm>
              <a:off x="3816350" y="1461750"/>
              <a:ext cx="4792980" cy="922020"/>
            </a:xfrm>
            <a:prstGeom prst="rect">
              <a:avLst/>
            </a:prstGeom>
            <a:noFill/>
            <a:ln w="9525">
              <a:noFill/>
            </a:ln>
            <a:effectLst>
              <a:outerShdw blurRad="50800" dist="50800" dir="5400000" sx="1000" sy="1000" algn="ctr" rotWithShape="0">
                <a:srgbClr val="000000"/>
              </a:outerShdw>
            </a:effectLst>
          </p:spPr>
          <p:txBody>
            <a:bodyPr wrap="none" anchor="t">
              <a:spAutoFit/>
            </a:bodyPr>
            <a:lstStyle/>
            <a:p>
              <a:pPr algn="ctr">
                <a:buFont typeface="Arial" panose="020B0604020202020204" pitchFamily="34" charset="0"/>
              </a:pPr>
              <a:r>
                <a:rPr lang="en-IN" altLang="en-US" sz="5400" b="1" dirty="0">
                  <a:gradFill>
                    <a:gsLst>
                      <a:gs pos="44000">
                        <a:srgbClr val="8CD5DB"/>
                      </a:gs>
                      <a:gs pos="0">
                        <a:srgbClr val="F19881"/>
                      </a:gs>
                      <a:gs pos="100000">
                        <a:srgbClr val="F6957C"/>
                      </a:gs>
                    </a:gsLst>
                    <a:lin ang="10800000" scaled="0"/>
                  </a:gradFill>
                  <a:latin typeface="Arial" panose="020B0604020202020204" pitchFamily="34" charset="0"/>
                  <a:ea typeface="Arial" panose="020B0604020202020204" pitchFamily="34" charset="0"/>
                </a:rPr>
                <a:t>CONCLUSION</a:t>
              </a:r>
              <a:endParaRPr lang="en-IN" altLang="en-US" sz="5400" b="1" dirty="0">
                <a:gradFill>
                  <a:gsLst>
                    <a:gs pos="44000">
                      <a:srgbClr val="8CD5DB"/>
                    </a:gs>
                    <a:gs pos="0">
                      <a:srgbClr val="F19881"/>
                    </a:gs>
                    <a:gs pos="100000">
                      <a:srgbClr val="F6957C"/>
                    </a:gs>
                  </a:gsLst>
                  <a:lin ang="10800000" scaled="0"/>
                </a:gra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1" name="稻壳天启设计原创模板"/>
            <p:cNvSpPr/>
            <p:nvPr/>
          </p:nvSpPr>
          <p:spPr>
            <a:xfrm>
              <a:off x="2633698" y="2828008"/>
              <a:ext cx="6924604" cy="1938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US" altLang="en-US" sz="2000" b="1" dirty="0">
                  <a:solidFill>
                    <a:schemeClr val="bg1">
                      <a:lumMod val="65000"/>
                    </a:schemeClr>
                  </a:solidFill>
                  <a:latin typeface="Andalus" panose="02020603050405020304" charset="0"/>
                  <a:ea typeface="Arial" panose="020B0604020202020204" pitchFamily="34" charset="0"/>
                  <a:cs typeface="Andalus" panose="02020603050405020304" charset="0"/>
                </a:rPr>
                <a:t>The </a:t>
              </a:r>
              <a:r>
                <a:rPr lang="en-IN" altLang="en-US" sz="2000" b="1" dirty="0">
                  <a:solidFill>
                    <a:schemeClr val="bg1">
                      <a:lumMod val="65000"/>
                    </a:schemeClr>
                  </a:solidFill>
                  <a:latin typeface="Andalus" panose="02020603050405020304" charset="0"/>
                  <a:ea typeface="Arial" panose="020B0604020202020204" pitchFamily="34" charset="0"/>
                  <a:cs typeface="Andalus" panose="02020603050405020304" charset="0"/>
                </a:rPr>
                <a:t>countdowm timer </a:t>
              </a:r>
              <a:r>
                <a:rPr lang="en-US" altLang="en-US" sz="2000" b="1" dirty="0">
                  <a:solidFill>
                    <a:schemeClr val="bg1">
                      <a:lumMod val="65000"/>
                    </a:schemeClr>
                  </a:solidFill>
                  <a:latin typeface="Andalus" panose="02020603050405020304" charset="0"/>
                  <a:ea typeface="Arial" panose="020B0604020202020204" pitchFamily="34" charset="0"/>
                  <a:cs typeface="Andalus" panose="02020603050405020304" charset="0"/>
                </a:rPr>
                <a:t>website has been designed with features to simplify the</a:t>
              </a:r>
              <a:r>
                <a:rPr lang="en-IN" altLang="en-US" sz="2000" b="1" dirty="0">
                  <a:solidFill>
                    <a:schemeClr val="bg1">
                      <a:lumMod val="65000"/>
                    </a:schemeClr>
                  </a:solidFill>
                  <a:latin typeface="Andalus" panose="02020603050405020304" charset="0"/>
                  <a:ea typeface="Arial" panose="020B0604020202020204" pitchFamily="34" charset="0"/>
                  <a:cs typeface="Andalus" panose="02020603050405020304" charset="0"/>
                </a:rPr>
                <a:t> timing process which</a:t>
              </a:r>
              <a:r>
                <a:rPr lang="en-US" altLang="en-US" sz="2000" b="1" dirty="0">
                  <a:solidFill>
                    <a:schemeClr val="bg1">
                      <a:lumMod val="65000"/>
                    </a:schemeClr>
                  </a:solidFill>
                  <a:latin typeface="Andalus" panose="02020603050405020304" charset="0"/>
                  <a:ea typeface="Arial" panose="020B0604020202020204" pitchFamily="34" charset="0"/>
                  <a:cs typeface="Andalus" panose="02020603050405020304" charset="0"/>
                </a:rPr>
                <a:t> provide an engaging user experience, and encourage responsible pet ownership. </a:t>
              </a:r>
              <a:endParaRPr lang="en-US" altLang="en-US" sz="2000" b="1" dirty="0">
                <a:solidFill>
                  <a:schemeClr val="bg1">
                    <a:lumMod val="65000"/>
                  </a:schemeClr>
                </a:solidFill>
                <a:latin typeface="Andalus" panose="02020603050405020304" charset="0"/>
                <a:ea typeface="Arial" panose="020B0604020202020204" pitchFamily="34" charset="0"/>
                <a:cs typeface="Andalus" panose="020206030504050203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PA" val="v3.2.0"/>
</p:tagLst>
</file>

<file path=ppt/tags/tag10.xml><?xml version="1.0" encoding="utf-8"?>
<p:tagLst xmlns:p="http://schemas.openxmlformats.org/presentationml/2006/main">
  <p:tag name="PA" val="v3.2.0"/>
</p:tagLst>
</file>

<file path=ppt/tags/tag11.xml><?xml version="1.0" encoding="utf-8"?>
<p:tagLst xmlns:p="http://schemas.openxmlformats.org/presentationml/2006/main">
  <p:tag name="PA" val="v3.2.0"/>
</p:tagLst>
</file>

<file path=ppt/tags/tag12.xml><?xml version="1.0" encoding="utf-8"?>
<p:tagLst xmlns:p="http://schemas.openxmlformats.org/presentationml/2006/main">
  <p:tag name="PA" val="v3.2.0"/>
</p:tagLst>
</file>

<file path=ppt/tags/tag13.xml><?xml version="1.0" encoding="utf-8"?>
<p:tagLst xmlns:p="http://schemas.openxmlformats.org/presentationml/2006/main">
  <p:tag name="PA" val="v3.2.0"/>
</p:tagLst>
</file>

<file path=ppt/tags/tag14.xml><?xml version="1.0" encoding="utf-8"?>
<p:tagLst xmlns:p="http://schemas.openxmlformats.org/presentationml/2006/main">
  <p:tag name="PA" val="v3.2.0"/>
</p:tagLst>
</file>

<file path=ppt/tags/tag15.xml><?xml version="1.0" encoding="utf-8"?>
<p:tagLst xmlns:p="http://schemas.openxmlformats.org/presentationml/2006/main">
  <p:tag name="PA" val="v3.2.0"/>
</p:tagLst>
</file>

<file path=ppt/tags/tag16.xml><?xml version="1.0" encoding="utf-8"?>
<p:tagLst xmlns:p="http://schemas.openxmlformats.org/presentationml/2006/main">
  <p:tag name="PA" val="v3.2.0"/>
</p:tagLst>
</file>

<file path=ppt/tags/tag17.xml><?xml version="1.0" encoding="utf-8"?>
<p:tagLst xmlns:p="http://schemas.openxmlformats.org/presentationml/2006/main">
  <p:tag name="PA" val="v3.2.0"/>
</p:tagLst>
</file>

<file path=ppt/tags/tag18.xml><?xml version="1.0" encoding="utf-8"?>
<p:tagLst xmlns:p="http://schemas.openxmlformats.org/presentationml/2006/main">
  <p:tag name="PA" val="v3.2.0"/>
</p:tagLst>
</file>

<file path=ppt/tags/tag19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PA" val="v3.2.0"/>
</p:tagLst>
</file>

<file path=ppt/tags/tag20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PA" val="v3.2.0"/>
</p:tagLst>
</file>

<file path=ppt/tags/tag5.xml><?xml version="1.0" encoding="utf-8"?>
<p:tagLst xmlns:p="http://schemas.openxmlformats.org/presentationml/2006/main">
  <p:tag name="PA" val="v3.2.0"/>
</p:tagLst>
</file>

<file path=ppt/tags/tag6.xml><?xml version="1.0" encoding="utf-8"?>
<p:tagLst xmlns:p="http://schemas.openxmlformats.org/presentationml/2006/main">
  <p:tag name="PA" val="v3.2.0"/>
</p:tagLst>
</file>

<file path=ppt/tags/tag7.xml><?xml version="1.0" encoding="utf-8"?>
<p:tagLst xmlns:p="http://schemas.openxmlformats.org/presentationml/2006/main">
  <p:tag name="PA" val="v3.2.0"/>
</p:tagLst>
</file>

<file path=ppt/tags/tag8.xml><?xml version="1.0" encoding="utf-8"?>
<p:tagLst xmlns:p="http://schemas.openxmlformats.org/presentationml/2006/main">
  <p:tag name="PA" val="v3.2.0"/>
</p:tagLst>
</file>

<file path=ppt/tags/tag9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1665</Words>
  <Application>WPS Presentation</Application>
  <PresentationFormat>宽屏</PresentationFormat>
  <Paragraphs>117</Paragraphs>
  <Slides>10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Century Gothic</vt:lpstr>
      <vt:lpstr>Calibri</vt:lpstr>
      <vt:lpstr>Times New Roman</vt:lpstr>
      <vt:lpstr>Roboto Regular</vt:lpstr>
      <vt:lpstr>Roboto</vt:lpstr>
      <vt:lpstr>Courgette</vt:lpstr>
      <vt:lpstr>Andalus</vt:lpstr>
      <vt:lpstr>Microsoft YaHei</vt:lpstr>
      <vt:lpstr>Arial Unicode MS</vt:lpstr>
      <vt:lpstr>DengXian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sakshi shah</cp:lastModifiedBy>
  <cp:revision>10</cp:revision>
  <dcterms:created xsi:type="dcterms:W3CDTF">2019-09-30T05:26:00Z</dcterms:created>
  <dcterms:modified xsi:type="dcterms:W3CDTF">2025-01-31T12:40:17Z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1033-12.2.0.19805</vt:lpwstr>
  </property>
  <property fmtid="{D5CDD505-2E9C-101B-9397-08002B2CF9AE}" pid="3" name="ICV">
    <vt:lpwstr>5C2D586853D6402E8B2453DE3424BCA1_13</vt:lpwstr>
  </property>
</Properties>
</file>