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9CA1-22A3-17F4-B218-B9B6995F5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AD8E1-CD9B-A45D-27DE-7C10527A5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5754C-E64C-56D4-7293-F87FA7DC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EF07-831F-CA1C-8BDD-EA547C35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095B-59B0-7212-ACA7-607BCC27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87AC-7B76-6624-4A66-9DAB6CC5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8526D-CB27-7AC3-A309-60BE3269F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6FE9-C8DA-E704-2FDC-4E2B26FB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13E9-09FF-DE13-B129-35978255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7A6D-A986-3815-FF80-D1782645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465F3-7EAA-6BDB-9D9F-DF6021903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2700D-564A-7570-2ED9-781A3694B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4BFC5-31FE-9661-17D9-BD8AEB42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ACA9-EEDD-5379-DF83-A9BD872E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4BA94-2F5E-A9DF-2698-FC0BC087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212B-C52D-F319-E164-E1B3983E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D564C-860D-41C4-533A-A5ABBC1E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2606-1484-ADBE-EF88-996F798C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B044-298F-56E9-29AD-E362F6C3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AF0B-98DA-FAD8-3939-BA4761D0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E076-9938-C7B1-65F5-A039E915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D2B2D-EB2C-98EA-EC00-8DD7C982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0F52-0D37-2743-320B-8C46FFF6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0B37-9EA2-6BD6-9E57-F16E5EF8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6A08-C3D6-F300-C5F3-0031DCDA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4CD2-E4EC-C8FF-2BB5-C8712926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C9BE-90E9-86CF-6F06-F608E3422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48C9C-559B-5D3C-2780-B347BBA2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6A893-C16E-B5BF-D8B8-8734D7CF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7E69-82E7-73B6-FC8D-5E3CD2AB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D051E-3583-4560-E0AB-83CE3794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5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A777-0111-B0A2-80ED-D5196DF3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5B951-CEDE-772D-23DD-44BB2AF2A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FDD4C-0F1B-63B8-BF93-B11E02F3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A7494-4EE9-54F4-8BE8-2E578851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E1081-B352-FFE8-9930-2CD34D389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C28AA-7548-70FB-D4F2-BC0E7766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989A8-2482-DCE5-0CC5-81E6C4AA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D1FB6-9B2F-745A-23D8-A0E95317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DA80-1B9C-1C3E-5032-9D561081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A3C5C-6CB3-CE29-63D0-42E04944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C9056-CF7B-C19A-F165-B8FEE106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132EB-63FC-4095-8753-EC3418B8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4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9E5A7-664E-77ED-3E30-8F2DF0C8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DF27E-DDBF-F0F3-38BC-5641E0E4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1EDFE-3C79-3A3C-AADE-1240568B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DEC4-8DF9-00C8-2940-BC6E0EF1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FC9C-2FC9-600D-63DB-BCA63BC4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39936-8B9D-0770-0A1D-29A36C570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43884-46E7-4710-58CC-5D639238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443AD-D1DF-0086-DEF1-9B7E6710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08DF2-BE65-C85B-7177-E93BA599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7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78B5-6E31-E25B-3223-12223BA7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17684-6311-DBEE-66B5-152B039A5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45E4F-84E4-5459-798E-12F143140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A6124-0929-5DE1-202B-5EDBDCE1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E211C-141A-E11F-CD5C-D07D20F8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B34F-2A40-B91F-FB36-5A16AB50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9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6DFB4-1781-467E-9B25-4970AE9A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E6418-1ABF-AFFB-D83A-98502B01F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8D37-D4D4-2DC8-DCF8-60D1F2D5A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FB9D-D3F5-5D44-B867-6BA8B2472320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B466-9CC3-A2AB-DE22-FE5D2C6AE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4FCD-D06B-020B-6CF4-5AE9F8D82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5804-F4A4-E142-9D0B-F0F5FF5F6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1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C702-C0A4-6D10-BFDC-8213792AA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156" y="31201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Mini Project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Title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CB761-2BA7-B85E-D524-74F1F534A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156" y="3636728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PageRank Algorithm for Web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E313F-7B70-2DF2-8C91-68D442953766}"/>
              </a:ext>
            </a:extLst>
          </p:cNvPr>
          <p:cNvSpPr txBox="1"/>
          <p:nvPr/>
        </p:nvSpPr>
        <p:spPr>
          <a:xfrm>
            <a:off x="5816203" y="3036606"/>
            <a:ext cx="559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98B94-D1DB-7DC2-50B0-88573D239BFF}"/>
              </a:ext>
            </a:extLst>
          </p:cNvPr>
          <p:cNvSpPr txBox="1"/>
          <p:nvPr/>
        </p:nvSpPr>
        <p:spPr>
          <a:xfrm>
            <a:off x="8454628" y="4606989"/>
            <a:ext cx="4212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  Group Members</a:t>
            </a:r>
          </a:p>
          <a:p>
            <a:pPr lvl="1"/>
            <a:r>
              <a:rPr lang="en-US" sz="2400" dirty="0"/>
              <a:t>Urmila </a:t>
            </a:r>
            <a:r>
              <a:rPr lang="en-US" sz="2400" dirty="0" err="1"/>
              <a:t>Junawa</a:t>
            </a:r>
            <a:endParaRPr lang="en-US" sz="2400" dirty="0"/>
          </a:p>
          <a:p>
            <a:pPr lvl="1"/>
            <a:r>
              <a:rPr lang="en-US" sz="2400" dirty="0" err="1"/>
              <a:t>Samruddhi</a:t>
            </a:r>
            <a:r>
              <a:rPr lang="en-US" sz="2400" dirty="0"/>
              <a:t> </a:t>
            </a:r>
            <a:r>
              <a:rPr lang="en-US" sz="2400" dirty="0" err="1"/>
              <a:t>Patil</a:t>
            </a:r>
            <a:endParaRPr lang="en-US" sz="2400" dirty="0"/>
          </a:p>
          <a:p>
            <a:pPr lvl="1"/>
            <a:r>
              <a:rPr lang="en-US" sz="2400" dirty="0" err="1"/>
              <a:t>Sakshi</a:t>
            </a:r>
            <a:r>
              <a:rPr lang="en-US" sz="2400" dirty="0"/>
              <a:t> Shah</a:t>
            </a:r>
          </a:p>
          <a:p>
            <a:pPr lvl="1"/>
            <a:r>
              <a:rPr lang="en-US" sz="2400" dirty="0" err="1"/>
              <a:t>Sakshi</a:t>
            </a:r>
            <a:r>
              <a:rPr lang="en-US" sz="2400" dirty="0"/>
              <a:t> </a:t>
            </a:r>
            <a:r>
              <a:rPr lang="en-US" sz="2400" dirty="0" err="1"/>
              <a:t>Rathi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F5C46-071D-31DA-B548-F4324DA04733}"/>
              </a:ext>
            </a:extLst>
          </p:cNvPr>
          <p:cNvSpPr txBox="1"/>
          <p:nvPr/>
        </p:nvSpPr>
        <p:spPr>
          <a:xfrm>
            <a:off x="3399517" y="5221605"/>
            <a:ext cx="3666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Project Guide</a:t>
            </a:r>
          </a:p>
          <a:p>
            <a:pPr algn="l"/>
            <a:r>
              <a:rPr lang="en-US" sz="2800" dirty="0"/>
              <a:t>Mrs. </a:t>
            </a:r>
            <a:r>
              <a:rPr lang="en-US" sz="2800" dirty="0" err="1"/>
              <a:t>Pallavi</a:t>
            </a:r>
            <a:r>
              <a:rPr lang="en-US" sz="2800" dirty="0"/>
              <a:t>. D. </a:t>
            </a:r>
            <a:r>
              <a:rPr lang="en-US" sz="2800" dirty="0" err="1"/>
              <a:t>Patil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532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A209D74-1F50-E473-7CBE-74693686F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5" y="95250"/>
            <a:ext cx="9787841" cy="676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2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E71C5EE-B3C7-0DC1-9B73-9F1084600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23" y="0"/>
            <a:ext cx="9851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2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4C4191E-9F93-9D10-9B87-E83DBE7A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845"/>
          <a:stretch/>
        </p:blipFill>
        <p:spPr>
          <a:xfrm>
            <a:off x="1452561" y="232932"/>
            <a:ext cx="9670757" cy="1468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4BA28-1C5E-2BDF-D396-2F611AC8C203}"/>
              </a:ext>
            </a:extLst>
          </p:cNvPr>
          <p:cNvSpPr txBox="1"/>
          <p:nvPr/>
        </p:nvSpPr>
        <p:spPr>
          <a:xfrm>
            <a:off x="4692254" y="5058306"/>
            <a:ext cx="2260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/>
              <a:t>📊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C3536-EAE2-AF2A-B64D-1AEB676CD1F4}"/>
              </a:ext>
            </a:extLst>
          </p:cNvPr>
          <p:cNvSpPr txBox="1"/>
          <p:nvPr/>
        </p:nvSpPr>
        <p:spPr>
          <a:xfrm>
            <a:off x="7205662" y="34290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600" dirty="0"/>
              <a:t>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EDAEE-9FBA-895F-FCBA-77082B029705}"/>
              </a:ext>
            </a:extLst>
          </p:cNvPr>
          <p:cNvSpPr txBox="1"/>
          <p:nvPr/>
        </p:nvSpPr>
        <p:spPr>
          <a:xfrm>
            <a:off x="2409231" y="1725484"/>
            <a:ext cx="5913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• Data Science 
• Graph Algorithms
• Linear Algebra
• Probability and Random Processes
• Result Interpretation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5632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7C248BD-65C7-43CC-589F-8374384B2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046" y="80507"/>
            <a:ext cx="12587922" cy="66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0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Mini Project  Title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 Title Presentation</dc:title>
  <dc:creator>919422885645</dc:creator>
  <cp:lastModifiedBy>919422885645</cp:lastModifiedBy>
  <cp:revision>1</cp:revision>
  <dcterms:created xsi:type="dcterms:W3CDTF">2023-08-08T18:06:33Z</dcterms:created>
  <dcterms:modified xsi:type="dcterms:W3CDTF">2023-08-08T18:43:12Z</dcterms:modified>
</cp:coreProperties>
</file>