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85723"/>
    <a:srgbClr val="DEEBF7"/>
    <a:srgbClr val="EDEDED"/>
    <a:srgbClr val="FFC000"/>
    <a:srgbClr val="B9B4AD"/>
    <a:srgbClr val="4472C4"/>
    <a:srgbClr val="001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B2EF2-FA4D-416A-8066-7E212608FF94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20ED402-FDA8-426D-9C82-A89B97B380C0}">
      <dgm:prSet custT="1"/>
      <dgm:spPr/>
      <dgm:t>
        <a:bodyPr/>
        <a:lstStyle/>
        <a:p>
          <a:r>
            <a:rPr lang="en-US" sz="1600" b="0" i="0" dirty="0">
              <a:latin typeface="Palatino Linotype" panose="02040502050505030304" pitchFamily="18" charset="0"/>
            </a:rPr>
            <a:t>Data Preprocessing</a:t>
          </a:r>
          <a:endParaRPr lang="en-US" sz="1600" dirty="0">
            <a:latin typeface="Palatino Linotype" panose="02040502050505030304" pitchFamily="18" charset="0"/>
          </a:endParaRPr>
        </a:p>
      </dgm:t>
    </dgm:pt>
    <dgm:pt modelId="{AFF56BCB-D7C1-41F1-B982-468F28DF32DF}" type="parTrans" cxnId="{051148C2-BDE0-4B07-B5A0-635103F15FF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69ED412-B623-4C6E-8FAB-B7B4A6AC4381}" type="sibTrans" cxnId="{051148C2-BDE0-4B07-B5A0-635103F15FF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242432B4-34CD-4EDD-B5E8-92AF4A0487E4}">
      <dgm:prSet/>
      <dgm:spPr/>
      <dgm:t>
        <a:bodyPr/>
        <a:lstStyle/>
        <a:p>
          <a:r>
            <a:rPr lang="en-US" b="0" i="0" dirty="0">
              <a:latin typeface="Palatino Linotype" panose="02040502050505030304" pitchFamily="18" charset="0"/>
            </a:rPr>
            <a:t>Linear growth trend assumption</a:t>
          </a:r>
          <a:endParaRPr lang="en-US" dirty="0">
            <a:latin typeface="Palatino Linotype" panose="02040502050505030304" pitchFamily="18" charset="0"/>
          </a:endParaRPr>
        </a:p>
      </dgm:t>
    </dgm:pt>
    <dgm:pt modelId="{E1C46852-52E3-4212-9756-7C323A409BC2}" type="parTrans" cxnId="{E3AF057B-4E36-4DBF-AAED-43155ED268A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E50E8B5-4DFC-4AD8-9B54-9664943060A0}" type="sibTrans" cxnId="{E3AF057B-4E36-4DBF-AAED-43155ED268A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934B4C29-A4E8-4D3E-B288-E4304A96B2CE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Additive seasonality</a:t>
          </a:r>
          <a:endParaRPr lang="en-US">
            <a:latin typeface="Palatino Linotype" panose="02040502050505030304" pitchFamily="18" charset="0"/>
          </a:endParaRPr>
        </a:p>
      </dgm:t>
    </dgm:pt>
    <dgm:pt modelId="{26EFA549-FFBC-4B00-ABB7-0C8BA192D34A}" type="parTrans" cxnId="{B51CF359-A71D-4E97-926A-ADB2C003AC4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2BA5D78-8E0C-4CDC-9C84-B24B99264622}" type="sibTrans" cxnId="{B51CF359-A71D-4E97-926A-ADB2C003AC4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2F9F918-25CC-4FEF-A989-FA30EEF9BFA4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Min-max normalization</a:t>
          </a:r>
          <a:endParaRPr lang="en-US">
            <a:latin typeface="Palatino Linotype" panose="02040502050505030304" pitchFamily="18" charset="0"/>
          </a:endParaRPr>
        </a:p>
      </dgm:t>
    </dgm:pt>
    <dgm:pt modelId="{5D71ACBD-038D-42CA-AD65-002FD82F5BFD}" type="parTrans" cxnId="{4CFA2AFF-D222-444B-A4D8-0381E95662B5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5FB1F9E-25D3-44FA-AF57-600A5A3D47CE}" type="sibTrans" cxnId="{4CFA2AFF-D222-444B-A4D8-0381E95662B5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6764D77-BA64-4E78-902E-85204CE9DEDD}">
      <dgm:prSet custT="1"/>
      <dgm:spPr/>
      <dgm:t>
        <a:bodyPr/>
        <a:lstStyle/>
        <a:p>
          <a:r>
            <a:rPr lang="en-US" sz="1600" b="0" i="0" dirty="0">
              <a:latin typeface="Palatino Linotype" panose="02040502050505030304" pitchFamily="18" charset="0"/>
            </a:rPr>
            <a:t>Model Architecture</a:t>
          </a:r>
          <a:endParaRPr lang="en-US" sz="1600" dirty="0">
            <a:latin typeface="Palatino Linotype" panose="02040502050505030304" pitchFamily="18" charset="0"/>
          </a:endParaRPr>
        </a:p>
      </dgm:t>
    </dgm:pt>
    <dgm:pt modelId="{37B02A4C-61BF-4AF9-BE66-6645B2966A54}" type="parTrans" cxnId="{9C796922-6189-4321-913D-9D0E9B8FE5B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A371A21-25AA-4DEE-9A2A-493EBDBFC3AF}" type="sibTrans" cxnId="{9C796922-6189-4321-913D-9D0E9B8FE5B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03AE821-A890-4DA1-A00F-89DEBA100052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Input Layer: </a:t>
          </a:r>
          <a:r>
            <a:rPr lang="en-US" b="0" i="0" dirty="0" err="1">
              <a:latin typeface="Palatino Linotype" panose="02040502050505030304" pitchFamily="18" charset="0"/>
            </a:rPr>
            <a:t>n_lags</a:t>
          </a:r>
          <a:r>
            <a:rPr lang="en-US" b="0" i="0" dirty="0">
              <a:latin typeface="Palatino Linotype" panose="02040502050505030304" pitchFamily="18" charset="0"/>
            </a:rPr>
            <a:t> (8)</a:t>
          </a:r>
          <a:endParaRPr lang="en-US" dirty="0">
            <a:latin typeface="Palatino Linotype" panose="02040502050505030304" pitchFamily="18" charset="0"/>
          </a:endParaRPr>
        </a:p>
      </dgm:t>
    </dgm:pt>
    <dgm:pt modelId="{17B9431C-9A33-4FD3-B478-BC1B1AE8E673}" type="parTrans" cxnId="{B3CDD4F3-E924-43E1-809B-D197FDA8AFF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410B429C-35AF-40CA-BBE5-3D8C1CFE69B0}" type="sibTrans" cxnId="{B3CDD4F3-E924-43E1-809B-D197FDA8AFF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25334041-3913-441D-A729-692523CBA04D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Hidden Layer 1: </a:t>
          </a:r>
          <a:r>
            <a:rPr lang="en-US" b="0" i="0" dirty="0" err="1">
              <a:latin typeface="Palatino Linotype" panose="02040502050505030304" pitchFamily="18" charset="0"/>
            </a:rPr>
            <a:t>d_hidden</a:t>
          </a:r>
          <a:r>
            <a:rPr lang="en-US" b="0" i="0" dirty="0">
              <a:latin typeface="Palatino Linotype" panose="02040502050505030304" pitchFamily="18" charset="0"/>
            </a:rPr>
            <a:t> (64)</a:t>
          </a:r>
          <a:endParaRPr lang="en-US" dirty="0">
            <a:latin typeface="Palatino Linotype" panose="02040502050505030304" pitchFamily="18" charset="0"/>
          </a:endParaRPr>
        </a:p>
      </dgm:t>
    </dgm:pt>
    <dgm:pt modelId="{077C9C18-C6F7-41FC-90B2-33C2B2965098}" type="parTrans" cxnId="{4C0029FB-C6BD-4BF5-A177-4F2E026B2B1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0E7BDF9-F613-4084-9A92-A3E906AB8B66}" type="sibTrans" cxnId="{4C0029FB-C6BD-4BF5-A177-4F2E026B2B1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782F92E5-AC48-4843-AFD9-5B432DE63B1D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Hidden Layer 2: </a:t>
          </a:r>
          <a:r>
            <a:rPr lang="en-US" b="0" i="0" dirty="0" err="1">
              <a:latin typeface="Palatino Linotype" panose="02040502050505030304" pitchFamily="18" charset="0"/>
            </a:rPr>
            <a:t>d_hidden</a:t>
          </a:r>
          <a:r>
            <a:rPr lang="en-US" b="0" i="0" dirty="0">
              <a:latin typeface="Palatino Linotype" panose="02040502050505030304" pitchFamily="18" charset="0"/>
            </a:rPr>
            <a:t> (64)</a:t>
          </a:r>
          <a:endParaRPr lang="en-US" dirty="0">
            <a:latin typeface="Palatino Linotype" panose="02040502050505030304" pitchFamily="18" charset="0"/>
          </a:endParaRPr>
        </a:p>
      </dgm:t>
    </dgm:pt>
    <dgm:pt modelId="{8D3E2107-6D45-47C4-AD4E-0B2E461CA3A4}" type="parTrans" cxnId="{455C4516-E184-44A7-8231-F1B60FA9675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BC4ED34-7EBB-46E9-AF0B-76A10FB40777}" type="sibTrans" cxnId="{455C4516-E184-44A7-8231-F1B60FA9675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7B032E1-8012-4F5D-9B20-A5D001937CA3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Hidden Layer 3</a:t>
          </a:r>
          <a:r>
            <a:rPr lang="en-US" b="0" i="0" dirty="0">
              <a:latin typeface="Palatino Linotype" panose="02040502050505030304" pitchFamily="18" charset="0"/>
            </a:rPr>
            <a:t>: </a:t>
          </a:r>
          <a:r>
            <a:rPr lang="en-US" b="0" i="0" dirty="0" err="1">
              <a:latin typeface="Palatino Linotype" panose="02040502050505030304" pitchFamily="18" charset="0"/>
            </a:rPr>
            <a:t>d_hidden</a:t>
          </a:r>
          <a:r>
            <a:rPr lang="en-US" b="0" i="0" dirty="0">
              <a:latin typeface="Palatino Linotype" panose="02040502050505030304" pitchFamily="18" charset="0"/>
            </a:rPr>
            <a:t> (64)</a:t>
          </a:r>
          <a:endParaRPr lang="en-US" dirty="0">
            <a:latin typeface="Palatino Linotype" panose="02040502050505030304" pitchFamily="18" charset="0"/>
          </a:endParaRPr>
        </a:p>
      </dgm:t>
    </dgm:pt>
    <dgm:pt modelId="{90FA0C1D-F610-46B2-B8FC-07C172AA2442}" type="parTrans" cxnId="{10799CF3-DC63-45D8-A737-E46E6D18CF0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A54B53C-A54C-4333-ABAB-A35AEBC97862}" type="sibTrans" cxnId="{10799CF3-DC63-45D8-A737-E46E6D18CF0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CEAE222-697E-4BF2-B78D-4EE4705D1B32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Output Layer</a:t>
          </a:r>
          <a:r>
            <a:rPr lang="en-US" b="0" i="0" dirty="0">
              <a:latin typeface="Palatino Linotype" panose="02040502050505030304" pitchFamily="18" charset="0"/>
            </a:rPr>
            <a:t>: </a:t>
          </a:r>
          <a:r>
            <a:rPr lang="en-US" b="0" i="0" dirty="0" err="1">
              <a:latin typeface="Palatino Linotype" panose="02040502050505030304" pitchFamily="18" charset="0"/>
            </a:rPr>
            <a:t>n_forecasts</a:t>
          </a:r>
          <a:r>
            <a:rPr lang="en-US" b="0" i="0" dirty="0">
              <a:latin typeface="Palatino Linotype" panose="02040502050505030304" pitchFamily="18" charset="0"/>
            </a:rPr>
            <a:t> (30 * 12)</a:t>
          </a:r>
          <a:endParaRPr lang="en-US" dirty="0">
            <a:latin typeface="Palatino Linotype" panose="02040502050505030304" pitchFamily="18" charset="0"/>
          </a:endParaRPr>
        </a:p>
      </dgm:t>
    </dgm:pt>
    <dgm:pt modelId="{49C588BC-48BE-4D3B-8225-3E1BB3C83B88}" type="parTrans" cxnId="{58A6458C-D589-4710-B6D5-CC4B6F4F212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34CC5A3-EC93-45C0-92BE-74A2374EF72C}" type="sibTrans" cxnId="{58A6458C-D589-4710-B6D5-CC4B6F4F212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CDEE288-44FD-45CB-8CA1-614FA16FB596}">
      <dgm:prSet custT="1"/>
      <dgm:spPr/>
      <dgm:t>
        <a:bodyPr/>
        <a:lstStyle/>
        <a:p>
          <a:r>
            <a:rPr lang="en-US" sz="1600" b="0" i="0" dirty="0">
              <a:latin typeface="Palatino Linotype" panose="02040502050505030304" pitchFamily="18" charset="0"/>
            </a:rPr>
            <a:t>Seasonality Components</a:t>
          </a:r>
          <a:endParaRPr lang="en-US" sz="1600" dirty="0">
            <a:latin typeface="Palatino Linotype" panose="02040502050505030304" pitchFamily="18" charset="0"/>
          </a:endParaRPr>
        </a:p>
      </dgm:t>
    </dgm:pt>
    <dgm:pt modelId="{37EE42C5-7311-4A16-88A2-A8583BE64E25}" type="parTrans" cxnId="{E1EB1709-7D8F-4681-AA50-989ABE62C17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E07D3A5-DAD2-4CCC-B5BD-D3D1EA66159D}" type="sibTrans" cxnId="{E1EB1709-7D8F-4681-AA50-989ABE62C17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2B84F2EE-68D2-4119-B578-D0ED8836BAF9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Weekly seasonality: </a:t>
          </a:r>
          <a:r>
            <a:rPr lang="en-US" b="0" i="0" dirty="0">
              <a:latin typeface="Palatino Linotype" panose="02040502050505030304" pitchFamily="18" charset="0"/>
            </a:rPr>
            <a:t>auto</a:t>
          </a:r>
          <a:endParaRPr lang="en-US" dirty="0">
            <a:latin typeface="Palatino Linotype" panose="02040502050505030304" pitchFamily="18" charset="0"/>
          </a:endParaRPr>
        </a:p>
      </dgm:t>
    </dgm:pt>
    <dgm:pt modelId="{6EF2F31F-9E3B-4188-8D45-9DE6872F8983}" type="parTrans" cxnId="{D7BB6E36-DE2F-4725-8327-348FF9F1FA3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946B28A5-6B75-4818-8D61-1DF6E47A220A}" type="sibTrans" cxnId="{D7BB6E36-DE2F-4725-8327-348FF9F1FA3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88C0F6F-CBB9-4DA5-87BE-9B8C33A92C6C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Yearly seasonality: </a:t>
          </a:r>
          <a:r>
            <a:rPr lang="en-US" b="0" i="0" dirty="0">
              <a:latin typeface="Palatino Linotype" panose="02040502050505030304" pitchFamily="18" charset="0"/>
            </a:rPr>
            <a:t>True</a:t>
          </a:r>
          <a:endParaRPr lang="en-US" dirty="0">
            <a:latin typeface="Palatino Linotype" panose="02040502050505030304" pitchFamily="18" charset="0"/>
          </a:endParaRPr>
        </a:p>
      </dgm:t>
    </dgm:pt>
    <dgm:pt modelId="{57EDFFC3-0020-4701-BCFE-A070C4F1F68B}" type="parTrans" cxnId="{06B2C65B-7EA0-4706-ADCE-FD51F47119BD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C002185-CF92-4A96-A5AB-70ECD4818293}" type="sibTrans" cxnId="{06B2C65B-7EA0-4706-ADCE-FD51F47119BD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F3925C9-252D-4142-B3EC-5F5A3748D7D9}">
      <dgm:prSet custT="1"/>
      <dgm:spPr/>
      <dgm:t>
        <a:bodyPr/>
        <a:lstStyle/>
        <a:p>
          <a:r>
            <a:rPr lang="en-US" sz="1600" b="0" i="0" dirty="0">
              <a:latin typeface="Palatino Linotype" panose="02040502050505030304" pitchFamily="18" charset="0"/>
            </a:rPr>
            <a:t>Training Configuration</a:t>
          </a:r>
          <a:endParaRPr lang="en-US" sz="1600" dirty="0">
            <a:latin typeface="Palatino Linotype" panose="02040502050505030304" pitchFamily="18" charset="0"/>
          </a:endParaRPr>
        </a:p>
      </dgm:t>
    </dgm:pt>
    <dgm:pt modelId="{6C568126-5E7F-4C2E-BBEE-AC01433A6E55}" type="parTrans" cxnId="{977C20FB-F3C5-4A4B-92B6-40E3F55C5D5D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6DB8A21D-A03C-492B-B865-F30476F69950}" type="sibTrans" cxnId="{977C20FB-F3C5-4A4B-92B6-40E3F55C5D5D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278F114-E535-48DC-90B8-EF7AAE3E05F0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Learning rate: </a:t>
          </a:r>
          <a:r>
            <a:rPr lang="en-US" b="0" i="0" dirty="0">
              <a:latin typeface="Palatino Linotype" panose="02040502050505030304" pitchFamily="18" charset="0"/>
            </a:rPr>
            <a:t>0.03</a:t>
          </a:r>
          <a:endParaRPr lang="en-US" dirty="0">
            <a:latin typeface="Palatino Linotype" panose="02040502050505030304" pitchFamily="18" charset="0"/>
          </a:endParaRPr>
        </a:p>
      </dgm:t>
    </dgm:pt>
    <dgm:pt modelId="{A69A204C-050B-4506-9DAA-0AFCA9E4EBD7}" type="parTrans" cxnId="{9536A521-C48E-4C9F-882F-B051FCBF51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2A18F36D-9AF5-4E0F-81F7-FAAC675E1B68}" type="sibTrans" cxnId="{9536A521-C48E-4C9F-882F-B051FCBF51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7892B03-6CEB-4482-942B-A2A77CC2C2C2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Batch size: </a:t>
          </a:r>
          <a:r>
            <a:rPr lang="en-US" b="0" i="0" dirty="0">
              <a:latin typeface="Palatino Linotype" panose="02040502050505030304" pitchFamily="18" charset="0"/>
            </a:rPr>
            <a:t>45</a:t>
          </a:r>
          <a:endParaRPr lang="en-US" dirty="0">
            <a:latin typeface="Palatino Linotype" panose="02040502050505030304" pitchFamily="18" charset="0"/>
          </a:endParaRPr>
        </a:p>
      </dgm:t>
    </dgm:pt>
    <dgm:pt modelId="{8D4E542C-22D5-41B6-AE73-176B58CEFD94}" type="parTrans" cxnId="{05A64734-DE4D-40D5-A71C-F4A37331A8D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72139F6-5FF3-412C-A7B0-BABB31AF8BD1}" type="sibTrans" cxnId="{05A64734-DE4D-40D5-A71C-F4A37331A8D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383FB73-4B1E-4475-B2FB-4AA8943BE8A5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Epochs: </a:t>
          </a:r>
          <a:r>
            <a:rPr lang="en-US" b="0" i="0" dirty="0">
              <a:latin typeface="Palatino Linotype" panose="02040502050505030304" pitchFamily="18" charset="0"/>
            </a:rPr>
            <a:t>200</a:t>
          </a:r>
          <a:endParaRPr lang="en-US" dirty="0">
            <a:latin typeface="Palatino Linotype" panose="02040502050505030304" pitchFamily="18" charset="0"/>
          </a:endParaRPr>
        </a:p>
      </dgm:t>
    </dgm:pt>
    <dgm:pt modelId="{54C608A8-811D-4A8F-8AAF-A21654519A16}" type="parTrans" cxnId="{FA696503-9ED1-4E45-A26B-8671D90872C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DE0E72A-DD05-4766-A741-DF592F9597D3}" type="sibTrans" cxnId="{FA696503-9ED1-4E45-A26B-8671D90872C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15C9D4F-519A-4858-8C55-526059A8D4BF}">
      <dgm:prSet/>
      <dgm:spPr/>
      <dgm:t>
        <a:bodyPr/>
        <a:lstStyle/>
        <a:p>
          <a:r>
            <a:rPr lang="en-US" b="1" i="0" dirty="0" err="1">
              <a:latin typeface="Palatino Linotype" panose="02040502050505030304" pitchFamily="18" charset="0"/>
            </a:rPr>
            <a:t>n_changepoints</a:t>
          </a:r>
          <a:r>
            <a:rPr lang="en-US" b="1" i="0" dirty="0">
              <a:latin typeface="Palatino Linotype" panose="02040502050505030304" pitchFamily="18" charset="0"/>
            </a:rPr>
            <a:t>: </a:t>
          </a:r>
          <a:r>
            <a:rPr lang="en-US" b="0" i="0" dirty="0">
              <a:latin typeface="Palatino Linotype" panose="02040502050505030304" pitchFamily="18" charset="0"/>
            </a:rPr>
            <a:t>50</a:t>
          </a:r>
          <a:endParaRPr lang="en-US" dirty="0">
            <a:latin typeface="Palatino Linotype" panose="02040502050505030304" pitchFamily="18" charset="0"/>
          </a:endParaRPr>
        </a:p>
      </dgm:t>
    </dgm:pt>
    <dgm:pt modelId="{57711125-0BB6-4F48-A9D9-3EF9EFB8006B}" type="parTrans" cxnId="{DA888E9B-618F-4BE8-A2CB-877C9B06E60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35A8321-CBFC-4C07-AA7C-78932F065B2B}" type="sibTrans" cxnId="{DA888E9B-618F-4BE8-A2CB-877C9B06E60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7D4D2A1-28CD-495A-8372-A82DE7DE3DD5}" type="pres">
      <dgm:prSet presAssocID="{366B2EF2-FA4D-416A-8066-7E212608FF94}" presName="theList" presStyleCnt="0">
        <dgm:presLayoutVars>
          <dgm:dir/>
          <dgm:animLvl val="lvl"/>
          <dgm:resizeHandles val="exact"/>
        </dgm:presLayoutVars>
      </dgm:prSet>
      <dgm:spPr/>
    </dgm:pt>
    <dgm:pt modelId="{5688AD71-6F11-4A1C-8345-5365727A7C5B}" type="pres">
      <dgm:prSet presAssocID="{020ED402-FDA8-426D-9C82-A89B97B380C0}" presName="compNode" presStyleCnt="0"/>
      <dgm:spPr/>
    </dgm:pt>
    <dgm:pt modelId="{CE2C4B51-85B6-44F1-A65F-45B89096941C}" type="pres">
      <dgm:prSet presAssocID="{020ED402-FDA8-426D-9C82-A89B97B380C0}" presName="aNode" presStyleLbl="bgShp" presStyleIdx="0" presStyleCnt="4"/>
      <dgm:spPr/>
    </dgm:pt>
    <dgm:pt modelId="{33611989-F627-4E0B-89E5-F14173C74F24}" type="pres">
      <dgm:prSet presAssocID="{020ED402-FDA8-426D-9C82-A89B97B380C0}" presName="textNode" presStyleLbl="bgShp" presStyleIdx="0" presStyleCnt="4"/>
      <dgm:spPr/>
    </dgm:pt>
    <dgm:pt modelId="{0C1940EC-1B28-4D77-AB32-C649E0AA9885}" type="pres">
      <dgm:prSet presAssocID="{020ED402-FDA8-426D-9C82-A89B97B380C0}" presName="compChildNode" presStyleCnt="0"/>
      <dgm:spPr/>
    </dgm:pt>
    <dgm:pt modelId="{0DE080C3-86EE-48A3-BB67-E8FCAE88A1B2}" type="pres">
      <dgm:prSet presAssocID="{020ED402-FDA8-426D-9C82-A89B97B380C0}" presName="theInnerList" presStyleCnt="0"/>
      <dgm:spPr/>
    </dgm:pt>
    <dgm:pt modelId="{31433CB0-015F-40A7-AD29-A03A6B919F71}" type="pres">
      <dgm:prSet presAssocID="{242432B4-34CD-4EDD-B5E8-92AF4A0487E4}" presName="childNode" presStyleLbl="node1" presStyleIdx="0" presStyleCnt="14">
        <dgm:presLayoutVars>
          <dgm:bulletEnabled val="1"/>
        </dgm:presLayoutVars>
      </dgm:prSet>
      <dgm:spPr/>
    </dgm:pt>
    <dgm:pt modelId="{D86EC464-6949-453A-9565-69A49E8C6ABA}" type="pres">
      <dgm:prSet presAssocID="{242432B4-34CD-4EDD-B5E8-92AF4A0487E4}" presName="aSpace2" presStyleCnt="0"/>
      <dgm:spPr/>
    </dgm:pt>
    <dgm:pt modelId="{6F6C9D51-5E6A-42D1-8997-B89373BF328B}" type="pres">
      <dgm:prSet presAssocID="{934B4C29-A4E8-4D3E-B288-E4304A96B2CE}" presName="childNode" presStyleLbl="node1" presStyleIdx="1" presStyleCnt="14">
        <dgm:presLayoutVars>
          <dgm:bulletEnabled val="1"/>
        </dgm:presLayoutVars>
      </dgm:prSet>
      <dgm:spPr/>
    </dgm:pt>
    <dgm:pt modelId="{1D12BA1B-DE2E-4DED-A72E-6B8C2AA8A542}" type="pres">
      <dgm:prSet presAssocID="{934B4C29-A4E8-4D3E-B288-E4304A96B2CE}" presName="aSpace2" presStyleCnt="0"/>
      <dgm:spPr/>
    </dgm:pt>
    <dgm:pt modelId="{73E0F343-AC61-4085-BB6A-D41398C700B5}" type="pres">
      <dgm:prSet presAssocID="{52F9F918-25CC-4FEF-A989-FA30EEF9BFA4}" presName="childNode" presStyleLbl="node1" presStyleIdx="2" presStyleCnt="14">
        <dgm:presLayoutVars>
          <dgm:bulletEnabled val="1"/>
        </dgm:presLayoutVars>
      </dgm:prSet>
      <dgm:spPr/>
    </dgm:pt>
    <dgm:pt modelId="{25A79ADF-34F5-4F83-B7BD-144590EA2D3E}" type="pres">
      <dgm:prSet presAssocID="{020ED402-FDA8-426D-9C82-A89B97B380C0}" presName="aSpace" presStyleCnt="0"/>
      <dgm:spPr/>
    </dgm:pt>
    <dgm:pt modelId="{1D29BA62-8EE0-4241-9AEB-7C247414888A}" type="pres">
      <dgm:prSet presAssocID="{06764D77-BA64-4E78-902E-85204CE9DEDD}" presName="compNode" presStyleCnt="0"/>
      <dgm:spPr/>
    </dgm:pt>
    <dgm:pt modelId="{BFE2EB94-5A7D-4CE2-B67E-50B0616F6A07}" type="pres">
      <dgm:prSet presAssocID="{06764D77-BA64-4E78-902E-85204CE9DEDD}" presName="aNode" presStyleLbl="bgShp" presStyleIdx="1" presStyleCnt="4"/>
      <dgm:spPr/>
    </dgm:pt>
    <dgm:pt modelId="{ACF68520-2485-4869-AD25-01681599FB95}" type="pres">
      <dgm:prSet presAssocID="{06764D77-BA64-4E78-902E-85204CE9DEDD}" presName="textNode" presStyleLbl="bgShp" presStyleIdx="1" presStyleCnt="4"/>
      <dgm:spPr/>
    </dgm:pt>
    <dgm:pt modelId="{27F26475-2F89-413A-B592-73DCF3165C74}" type="pres">
      <dgm:prSet presAssocID="{06764D77-BA64-4E78-902E-85204CE9DEDD}" presName="compChildNode" presStyleCnt="0"/>
      <dgm:spPr/>
    </dgm:pt>
    <dgm:pt modelId="{2A4F3EF4-D805-4423-8894-2B09C263C296}" type="pres">
      <dgm:prSet presAssocID="{06764D77-BA64-4E78-902E-85204CE9DEDD}" presName="theInnerList" presStyleCnt="0"/>
      <dgm:spPr/>
    </dgm:pt>
    <dgm:pt modelId="{3372D36E-8401-40DB-9A6A-8064E527C07B}" type="pres">
      <dgm:prSet presAssocID="{E03AE821-A890-4DA1-A00F-89DEBA100052}" presName="childNode" presStyleLbl="node1" presStyleIdx="3" presStyleCnt="14">
        <dgm:presLayoutVars>
          <dgm:bulletEnabled val="1"/>
        </dgm:presLayoutVars>
      </dgm:prSet>
      <dgm:spPr/>
    </dgm:pt>
    <dgm:pt modelId="{E7831068-E084-4946-928B-6A624DEDDD1F}" type="pres">
      <dgm:prSet presAssocID="{E03AE821-A890-4DA1-A00F-89DEBA100052}" presName="aSpace2" presStyleCnt="0"/>
      <dgm:spPr/>
    </dgm:pt>
    <dgm:pt modelId="{6383E173-2682-4D78-9267-9E19E6AA50A3}" type="pres">
      <dgm:prSet presAssocID="{25334041-3913-441D-A729-692523CBA04D}" presName="childNode" presStyleLbl="node1" presStyleIdx="4" presStyleCnt="14">
        <dgm:presLayoutVars>
          <dgm:bulletEnabled val="1"/>
        </dgm:presLayoutVars>
      </dgm:prSet>
      <dgm:spPr/>
    </dgm:pt>
    <dgm:pt modelId="{FACCEB71-19DC-458B-A2D8-83750534AFC8}" type="pres">
      <dgm:prSet presAssocID="{25334041-3913-441D-A729-692523CBA04D}" presName="aSpace2" presStyleCnt="0"/>
      <dgm:spPr/>
    </dgm:pt>
    <dgm:pt modelId="{630FA043-9A86-40C5-9743-A64BD129EA0C}" type="pres">
      <dgm:prSet presAssocID="{782F92E5-AC48-4843-AFD9-5B432DE63B1D}" presName="childNode" presStyleLbl="node1" presStyleIdx="5" presStyleCnt="14">
        <dgm:presLayoutVars>
          <dgm:bulletEnabled val="1"/>
        </dgm:presLayoutVars>
      </dgm:prSet>
      <dgm:spPr/>
    </dgm:pt>
    <dgm:pt modelId="{E553A183-F0DD-46E8-B90C-1472670AA50B}" type="pres">
      <dgm:prSet presAssocID="{782F92E5-AC48-4843-AFD9-5B432DE63B1D}" presName="aSpace2" presStyleCnt="0"/>
      <dgm:spPr/>
    </dgm:pt>
    <dgm:pt modelId="{B04C737C-FAF1-4C13-B730-FEE0A5FDDEB8}" type="pres">
      <dgm:prSet presAssocID="{17B032E1-8012-4F5D-9B20-A5D001937CA3}" presName="childNode" presStyleLbl="node1" presStyleIdx="6" presStyleCnt="14">
        <dgm:presLayoutVars>
          <dgm:bulletEnabled val="1"/>
        </dgm:presLayoutVars>
      </dgm:prSet>
      <dgm:spPr/>
    </dgm:pt>
    <dgm:pt modelId="{ED777294-A279-4FE8-B666-6D633C9B5D4A}" type="pres">
      <dgm:prSet presAssocID="{17B032E1-8012-4F5D-9B20-A5D001937CA3}" presName="aSpace2" presStyleCnt="0"/>
      <dgm:spPr/>
    </dgm:pt>
    <dgm:pt modelId="{00EE39A4-F0C7-4564-94CF-504C7C3D8955}" type="pres">
      <dgm:prSet presAssocID="{DCEAE222-697E-4BF2-B78D-4EE4705D1B32}" presName="childNode" presStyleLbl="node1" presStyleIdx="7" presStyleCnt="14">
        <dgm:presLayoutVars>
          <dgm:bulletEnabled val="1"/>
        </dgm:presLayoutVars>
      </dgm:prSet>
      <dgm:spPr/>
    </dgm:pt>
    <dgm:pt modelId="{017F56A4-13CE-47DB-857F-66E0728CDBF4}" type="pres">
      <dgm:prSet presAssocID="{06764D77-BA64-4E78-902E-85204CE9DEDD}" presName="aSpace" presStyleCnt="0"/>
      <dgm:spPr/>
    </dgm:pt>
    <dgm:pt modelId="{30213BBC-CFF9-4458-BD2E-4198F58BA962}" type="pres">
      <dgm:prSet presAssocID="{BCDEE288-44FD-45CB-8CA1-614FA16FB596}" presName="compNode" presStyleCnt="0"/>
      <dgm:spPr/>
    </dgm:pt>
    <dgm:pt modelId="{6D84564B-EA26-464A-BEE8-B0FF216F114A}" type="pres">
      <dgm:prSet presAssocID="{BCDEE288-44FD-45CB-8CA1-614FA16FB596}" presName="aNode" presStyleLbl="bgShp" presStyleIdx="2" presStyleCnt="4"/>
      <dgm:spPr/>
    </dgm:pt>
    <dgm:pt modelId="{5A047D43-B1A3-4D37-B5FD-C4FC92565918}" type="pres">
      <dgm:prSet presAssocID="{BCDEE288-44FD-45CB-8CA1-614FA16FB596}" presName="textNode" presStyleLbl="bgShp" presStyleIdx="2" presStyleCnt="4"/>
      <dgm:spPr/>
    </dgm:pt>
    <dgm:pt modelId="{59539B3D-CEC1-48AD-8F90-87C02D39338E}" type="pres">
      <dgm:prSet presAssocID="{BCDEE288-44FD-45CB-8CA1-614FA16FB596}" presName="compChildNode" presStyleCnt="0"/>
      <dgm:spPr/>
    </dgm:pt>
    <dgm:pt modelId="{EC381F4A-24D5-4C2B-90F2-E8EEACAB7057}" type="pres">
      <dgm:prSet presAssocID="{BCDEE288-44FD-45CB-8CA1-614FA16FB596}" presName="theInnerList" presStyleCnt="0"/>
      <dgm:spPr/>
    </dgm:pt>
    <dgm:pt modelId="{5813C149-7EA1-4988-87DF-B00ADA38EF80}" type="pres">
      <dgm:prSet presAssocID="{2B84F2EE-68D2-4119-B578-D0ED8836BAF9}" presName="childNode" presStyleLbl="node1" presStyleIdx="8" presStyleCnt="14">
        <dgm:presLayoutVars>
          <dgm:bulletEnabled val="1"/>
        </dgm:presLayoutVars>
      </dgm:prSet>
      <dgm:spPr/>
    </dgm:pt>
    <dgm:pt modelId="{9B59A174-D716-4F52-BCD9-9AEB4FE6E1EC}" type="pres">
      <dgm:prSet presAssocID="{2B84F2EE-68D2-4119-B578-D0ED8836BAF9}" presName="aSpace2" presStyleCnt="0"/>
      <dgm:spPr/>
    </dgm:pt>
    <dgm:pt modelId="{36116340-5108-4227-8402-3A62B22EBD10}" type="pres">
      <dgm:prSet presAssocID="{388C0F6F-CBB9-4DA5-87BE-9B8C33A92C6C}" presName="childNode" presStyleLbl="node1" presStyleIdx="9" presStyleCnt="14">
        <dgm:presLayoutVars>
          <dgm:bulletEnabled val="1"/>
        </dgm:presLayoutVars>
      </dgm:prSet>
      <dgm:spPr/>
    </dgm:pt>
    <dgm:pt modelId="{A2DA5F7C-BABF-4090-B445-7E77F72B9C92}" type="pres">
      <dgm:prSet presAssocID="{BCDEE288-44FD-45CB-8CA1-614FA16FB596}" presName="aSpace" presStyleCnt="0"/>
      <dgm:spPr/>
    </dgm:pt>
    <dgm:pt modelId="{0AD533AC-66B1-4BFC-A9DD-EB452EB1D6D4}" type="pres">
      <dgm:prSet presAssocID="{EF3925C9-252D-4142-B3EC-5F5A3748D7D9}" presName="compNode" presStyleCnt="0"/>
      <dgm:spPr/>
    </dgm:pt>
    <dgm:pt modelId="{DB3E32E9-061C-4A60-9F3A-1C52F7679A24}" type="pres">
      <dgm:prSet presAssocID="{EF3925C9-252D-4142-B3EC-5F5A3748D7D9}" presName="aNode" presStyleLbl="bgShp" presStyleIdx="3" presStyleCnt="4"/>
      <dgm:spPr/>
    </dgm:pt>
    <dgm:pt modelId="{885510A6-B269-4A63-A662-E8FFAFAAB00C}" type="pres">
      <dgm:prSet presAssocID="{EF3925C9-252D-4142-B3EC-5F5A3748D7D9}" presName="textNode" presStyleLbl="bgShp" presStyleIdx="3" presStyleCnt="4"/>
      <dgm:spPr/>
    </dgm:pt>
    <dgm:pt modelId="{165D3D4E-6661-4C17-B7D4-A5C0A6BD9E39}" type="pres">
      <dgm:prSet presAssocID="{EF3925C9-252D-4142-B3EC-5F5A3748D7D9}" presName="compChildNode" presStyleCnt="0"/>
      <dgm:spPr/>
    </dgm:pt>
    <dgm:pt modelId="{F6A85872-1024-4B91-8E4C-98643445C058}" type="pres">
      <dgm:prSet presAssocID="{EF3925C9-252D-4142-B3EC-5F5A3748D7D9}" presName="theInnerList" presStyleCnt="0"/>
      <dgm:spPr/>
    </dgm:pt>
    <dgm:pt modelId="{FDE633F0-2079-4390-A08C-1B904C1E5D54}" type="pres">
      <dgm:prSet presAssocID="{5278F114-E535-48DC-90B8-EF7AAE3E05F0}" presName="childNode" presStyleLbl="node1" presStyleIdx="10" presStyleCnt="14">
        <dgm:presLayoutVars>
          <dgm:bulletEnabled val="1"/>
        </dgm:presLayoutVars>
      </dgm:prSet>
      <dgm:spPr/>
    </dgm:pt>
    <dgm:pt modelId="{1AD71A30-CF1C-4DAD-9D70-F2B7A8214A99}" type="pres">
      <dgm:prSet presAssocID="{5278F114-E535-48DC-90B8-EF7AAE3E05F0}" presName="aSpace2" presStyleCnt="0"/>
      <dgm:spPr/>
    </dgm:pt>
    <dgm:pt modelId="{B731B3C2-CBAC-4013-BC2F-2E1F0C2B519F}" type="pres">
      <dgm:prSet presAssocID="{17892B03-6CEB-4482-942B-A2A77CC2C2C2}" presName="childNode" presStyleLbl="node1" presStyleIdx="11" presStyleCnt="14">
        <dgm:presLayoutVars>
          <dgm:bulletEnabled val="1"/>
        </dgm:presLayoutVars>
      </dgm:prSet>
      <dgm:spPr/>
    </dgm:pt>
    <dgm:pt modelId="{5D82B234-E274-45D1-AD2F-9B9FB26107D8}" type="pres">
      <dgm:prSet presAssocID="{17892B03-6CEB-4482-942B-A2A77CC2C2C2}" presName="aSpace2" presStyleCnt="0"/>
      <dgm:spPr/>
    </dgm:pt>
    <dgm:pt modelId="{C6DCF1A1-2B1E-405B-9575-3A1FD87C3C1F}" type="pres">
      <dgm:prSet presAssocID="{C383FB73-4B1E-4475-B2FB-4AA8943BE8A5}" presName="childNode" presStyleLbl="node1" presStyleIdx="12" presStyleCnt="14">
        <dgm:presLayoutVars>
          <dgm:bulletEnabled val="1"/>
        </dgm:presLayoutVars>
      </dgm:prSet>
      <dgm:spPr/>
    </dgm:pt>
    <dgm:pt modelId="{D661D2D9-FC3F-4B9A-A404-240D761EC83F}" type="pres">
      <dgm:prSet presAssocID="{C383FB73-4B1E-4475-B2FB-4AA8943BE8A5}" presName="aSpace2" presStyleCnt="0"/>
      <dgm:spPr/>
    </dgm:pt>
    <dgm:pt modelId="{253CE243-7192-43EE-B6FE-2331CBAC55AF}" type="pres">
      <dgm:prSet presAssocID="{C15C9D4F-519A-4858-8C55-526059A8D4BF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FA696503-9ED1-4E45-A26B-8671D90872CC}" srcId="{EF3925C9-252D-4142-B3EC-5F5A3748D7D9}" destId="{C383FB73-4B1E-4475-B2FB-4AA8943BE8A5}" srcOrd="2" destOrd="0" parTransId="{54C608A8-811D-4A8F-8AAF-A21654519A16}" sibTransId="{BDE0E72A-DD05-4766-A741-DF592F9597D3}"/>
    <dgm:cxn modelId="{E1EB1709-7D8F-4681-AA50-989ABE62C172}" srcId="{366B2EF2-FA4D-416A-8066-7E212608FF94}" destId="{BCDEE288-44FD-45CB-8CA1-614FA16FB596}" srcOrd="2" destOrd="0" parTransId="{37EE42C5-7311-4A16-88A2-A8583BE64E25}" sibTransId="{3E07D3A5-DAD2-4CCC-B5BD-D3D1EA66159D}"/>
    <dgm:cxn modelId="{7719470B-827F-4299-B7C0-0B3FAF1201E4}" type="presOf" srcId="{5278F114-E535-48DC-90B8-EF7AAE3E05F0}" destId="{FDE633F0-2079-4390-A08C-1B904C1E5D54}" srcOrd="0" destOrd="0" presId="urn:microsoft.com/office/officeart/2005/8/layout/lProcess2"/>
    <dgm:cxn modelId="{205DE00E-D67B-4695-984E-AB13248ADC37}" type="presOf" srcId="{BCDEE288-44FD-45CB-8CA1-614FA16FB596}" destId="{6D84564B-EA26-464A-BEE8-B0FF216F114A}" srcOrd="0" destOrd="0" presId="urn:microsoft.com/office/officeart/2005/8/layout/lProcess2"/>
    <dgm:cxn modelId="{9DDCC50F-DDA1-44FD-86CD-F1462A80DDEA}" type="presOf" srcId="{934B4C29-A4E8-4D3E-B288-E4304A96B2CE}" destId="{6F6C9D51-5E6A-42D1-8997-B89373BF328B}" srcOrd="0" destOrd="0" presId="urn:microsoft.com/office/officeart/2005/8/layout/lProcess2"/>
    <dgm:cxn modelId="{455C4516-E184-44A7-8231-F1B60FA9675C}" srcId="{06764D77-BA64-4E78-902E-85204CE9DEDD}" destId="{782F92E5-AC48-4843-AFD9-5B432DE63B1D}" srcOrd="2" destOrd="0" parTransId="{8D3E2107-6D45-47C4-AD4E-0B2E461CA3A4}" sibTransId="{1BC4ED34-7EBB-46E9-AF0B-76A10FB40777}"/>
    <dgm:cxn modelId="{9536A521-C48E-4C9F-882F-B051FCBF519C}" srcId="{EF3925C9-252D-4142-B3EC-5F5A3748D7D9}" destId="{5278F114-E535-48DC-90B8-EF7AAE3E05F0}" srcOrd="0" destOrd="0" parTransId="{A69A204C-050B-4506-9DAA-0AFCA9E4EBD7}" sibTransId="{2A18F36D-9AF5-4E0F-81F7-FAAC675E1B68}"/>
    <dgm:cxn modelId="{9C796922-6189-4321-913D-9D0E9B8FE5BA}" srcId="{366B2EF2-FA4D-416A-8066-7E212608FF94}" destId="{06764D77-BA64-4E78-902E-85204CE9DEDD}" srcOrd="1" destOrd="0" parTransId="{37B02A4C-61BF-4AF9-BE66-6645B2966A54}" sibTransId="{FA371A21-25AA-4DEE-9A2A-493EBDBFC3AF}"/>
    <dgm:cxn modelId="{A854702F-40A2-4FEA-9731-3BB5012310EB}" type="presOf" srcId="{366B2EF2-FA4D-416A-8066-7E212608FF94}" destId="{17D4D2A1-28CD-495A-8372-A82DE7DE3DD5}" srcOrd="0" destOrd="0" presId="urn:microsoft.com/office/officeart/2005/8/layout/lProcess2"/>
    <dgm:cxn modelId="{834C2834-DFAC-413C-B737-7CCC69E1C93A}" type="presOf" srcId="{17B032E1-8012-4F5D-9B20-A5D001937CA3}" destId="{B04C737C-FAF1-4C13-B730-FEE0A5FDDEB8}" srcOrd="0" destOrd="0" presId="urn:microsoft.com/office/officeart/2005/8/layout/lProcess2"/>
    <dgm:cxn modelId="{05A64734-DE4D-40D5-A71C-F4A37331A8D7}" srcId="{EF3925C9-252D-4142-B3EC-5F5A3748D7D9}" destId="{17892B03-6CEB-4482-942B-A2A77CC2C2C2}" srcOrd="1" destOrd="0" parTransId="{8D4E542C-22D5-41B6-AE73-176B58CEFD94}" sibTransId="{E72139F6-5FF3-412C-A7B0-BABB31AF8BD1}"/>
    <dgm:cxn modelId="{D7BB6E36-DE2F-4725-8327-348FF9F1FA30}" srcId="{BCDEE288-44FD-45CB-8CA1-614FA16FB596}" destId="{2B84F2EE-68D2-4119-B578-D0ED8836BAF9}" srcOrd="0" destOrd="0" parTransId="{6EF2F31F-9E3B-4188-8D45-9DE6872F8983}" sibTransId="{946B28A5-6B75-4818-8D61-1DF6E47A220A}"/>
    <dgm:cxn modelId="{06B2C65B-7EA0-4706-ADCE-FD51F47119BD}" srcId="{BCDEE288-44FD-45CB-8CA1-614FA16FB596}" destId="{388C0F6F-CBB9-4DA5-87BE-9B8C33A92C6C}" srcOrd="1" destOrd="0" parTransId="{57EDFFC3-0020-4701-BCFE-A070C4F1F68B}" sibTransId="{0C002185-CF92-4A96-A5AB-70ECD4818293}"/>
    <dgm:cxn modelId="{00544960-72D7-4446-B3EE-50EC62FE725E}" type="presOf" srcId="{06764D77-BA64-4E78-902E-85204CE9DEDD}" destId="{BFE2EB94-5A7D-4CE2-B67E-50B0616F6A07}" srcOrd="0" destOrd="0" presId="urn:microsoft.com/office/officeart/2005/8/layout/lProcess2"/>
    <dgm:cxn modelId="{84C0C655-A8B4-48B1-9FB1-231EE0564485}" type="presOf" srcId="{020ED402-FDA8-426D-9C82-A89B97B380C0}" destId="{CE2C4B51-85B6-44F1-A65F-45B89096941C}" srcOrd="0" destOrd="0" presId="urn:microsoft.com/office/officeart/2005/8/layout/lProcess2"/>
    <dgm:cxn modelId="{8C1A7C77-7766-400A-B229-340783ED0CAA}" type="presOf" srcId="{06764D77-BA64-4E78-902E-85204CE9DEDD}" destId="{ACF68520-2485-4869-AD25-01681599FB95}" srcOrd="1" destOrd="0" presId="urn:microsoft.com/office/officeart/2005/8/layout/lProcess2"/>
    <dgm:cxn modelId="{09CCE958-73A7-4169-B7A0-EE28BE68EBC0}" type="presOf" srcId="{BCDEE288-44FD-45CB-8CA1-614FA16FB596}" destId="{5A047D43-B1A3-4D37-B5FD-C4FC92565918}" srcOrd="1" destOrd="0" presId="urn:microsoft.com/office/officeart/2005/8/layout/lProcess2"/>
    <dgm:cxn modelId="{7BCDB379-86AC-4FB2-B870-CB1A53078E14}" type="presOf" srcId="{17892B03-6CEB-4482-942B-A2A77CC2C2C2}" destId="{B731B3C2-CBAC-4013-BC2F-2E1F0C2B519F}" srcOrd="0" destOrd="0" presId="urn:microsoft.com/office/officeart/2005/8/layout/lProcess2"/>
    <dgm:cxn modelId="{B51CF359-A71D-4E97-926A-ADB2C003AC4F}" srcId="{020ED402-FDA8-426D-9C82-A89B97B380C0}" destId="{934B4C29-A4E8-4D3E-B288-E4304A96B2CE}" srcOrd="1" destOrd="0" parTransId="{26EFA549-FFBC-4B00-ABB7-0C8BA192D34A}" sibTransId="{E2BA5D78-8E0C-4CDC-9C84-B24B99264622}"/>
    <dgm:cxn modelId="{E3AF057B-4E36-4DBF-AAED-43155ED268A2}" srcId="{020ED402-FDA8-426D-9C82-A89B97B380C0}" destId="{242432B4-34CD-4EDD-B5E8-92AF4A0487E4}" srcOrd="0" destOrd="0" parTransId="{E1C46852-52E3-4212-9756-7C323A409BC2}" sibTransId="{DE50E8B5-4DFC-4AD8-9B54-9664943060A0}"/>
    <dgm:cxn modelId="{3941FE7D-23AF-4013-A33A-AEE34BDE4355}" type="presOf" srcId="{782F92E5-AC48-4843-AFD9-5B432DE63B1D}" destId="{630FA043-9A86-40C5-9743-A64BD129EA0C}" srcOrd="0" destOrd="0" presId="urn:microsoft.com/office/officeart/2005/8/layout/lProcess2"/>
    <dgm:cxn modelId="{DEEBA27F-3821-4B09-A673-3A53C6C641EE}" type="presOf" srcId="{2B84F2EE-68D2-4119-B578-D0ED8836BAF9}" destId="{5813C149-7EA1-4988-87DF-B00ADA38EF80}" srcOrd="0" destOrd="0" presId="urn:microsoft.com/office/officeart/2005/8/layout/lProcess2"/>
    <dgm:cxn modelId="{EF1C6E85-F7F3-4161-97C3-0F29AF14D817}" type="presOf" srcId="{020ED402-FDA8-426D-9C82-A89B97B380C0}" destId="{33611989-F627-4E0B-89E5-F14173C74F24}" srcOrd="1" destOrd="0" presId="urn:microsoft.com/office/officeart/2005/8/layout/lProcess2"/>
    <dgm:cxn modelId="{58A6458C-D589-4710-B6D5-CC4B6F4F212F}" srcId="{06764D77-BA64-4E78-902E-85204CE9DEDD}" destId="{DCEAE222-697E-4BF2-B78D-4EE4705D1B32}" srcOrd="4" destOrd="0" parTransId="{49C588BC-48BE-4D3B-8225-3E1BB3C83B88}" sibTransId="{F34CC5A3-EC93-45C0-92BE-74A2374EF72C}"/>
    <dgm:cxn modelId="{DA888E9B-618F-4BE8-A2CB-877C9B06E60A}" srcId="{EF3925C9-252D-4142-B3EC-5F5A3748D7D9}" destId="{C15C9D4F-519A-4858-8C55-526059A8D4BF}" srcOrd="3" destOrd="0" parTransId="{57711125-0BB6-4F48-A9D9-3EF9EFB8006B}" sibTransId="{D35A8321-CBFC-4C07-AA7C-78932F065B2B}"/>
    <dgm:cxn modelId="{46C8149C-EC06-4B2C-A6A9-BBE5AB5FC5E6}" type="presOf" srcId="{DCEAE222-697E-4BF2-B78D-4EE4705D1B32}" destId="{00EE39A4-F0C7-4564-94CF-504C7C3D8955}" srcOrd="0" destOrd="0" presId="urn:microsoft.com/office/officeart/2005/8/layout/lProcess2"/>
    <dgm:cxn modelId="{4A442AA5-26AC-43D0-988A-83976B3D5918}" type="presOf" srcId="{52F9F918-25CC-4FEF-A989-FA30EEF9BFA4}" destId="{73E0F343-AC61-4085-BB6A-D41398C700B5}" srcOrd="0" destOrd="0" presId="urn:microsoft.com/office/officeart/2005/8/layout/lProcess2"/>
    <dgm:cxn modelId="{5105C3B1-D96E-4D73-83EF-E55CE35915D7}" type="presOf" srcId="{388C0F6F-CBB9-4DA5-87BE-9B8C33A92C6C}" destId="{36116340-5108-4227-8402-3A62B22EBD10}" srcOrd="0" destOrd="0" presId="urn:microsoft.com/office/officeart/2005/8/layout/lProcess2"/>
    <dgm:cxn modelId="{8E2B27BD-DF36-45D5-B6D9-F2815C702ACF}" type="presOf" srcId="{C15C9D4F-519A-4858-8C55-526059A8D4BF}" destId="{253CE243-7192-43EE-B6FE-2331CBAC55AF}" srcOrd="0" destOrd="0" presId="urn:microsoft.com/office/officeart/2005/8/layout/lProcess2"/>
    <dgm:cxn modelId="{051148C2-BDE0-4B07-B5A0-635103F15FFC}" srcId="{366B2EF2-FA4D-416A-8066-7E212608FF94}" destId="{020ED402-FDA8-426D-9C82-A89B97B380C0}" srcOrd="0" destOrd="0" parTransId="{AFF56BCB-D7C1-41F1-B982-468F28DF32DF}" sibTransId="{C69ED412-B623-4C6E-8FAB-B7B4A6AC4381}"/>
    <dgm:cxn modelId="{557BB0D6-B645-4659-9378-90A98473A9BF}" type="presOf" srcId="{C383FB73-4B1E-4475-B2FB-4AA8943BE8A5}" destId="{C6DCF1A1-2B1E-405B-9575-3A1FD87C3C1F}" srcOrd="0" destOrd="0" presId="urn:microsoft.com/office/officeart/2005/8/layout/lProcess2"/>
    <dgm:cxn modelId="{64315DD7-10EF-4E4C-ABD5-3A0FD57E763A}" type="presOf" srcId="{EF3925C9-252D-4142-B3EC-5F5A3748D7D9}" destId="{885510A6-B269-4A63-A662-E8FFAFAAB00C}" srcOrd="1" destOrd="0" presId="urn:microsoft.com/office/officeart/2005/8/layout/lProcess2"/>
    <dgm:cxn modelId="{D6AAE9DD-F90F-46A0-9146-33DEEA85ED39}" type="presOf" srcId="{EF3925C9-252D-4142-B3EC-5F5A3748D7D9}" destId="{DB3E32E9-061C-4A60-9F3A-1C52F7679A24}" srcOrd="0" destOrd="0" presId="urn:microsoft.com/office/officeart/2005/8/layout/lProcess2"/>
    <dgm:cxn modelId="{10799CF3-DC63-45D8-A737-E46E6D18CF02}" srcId="{06764D77-BA64-4E78-902E-85204CE9DEDD}" destId="{17B032E1-8012-4F5D-9B20-A5D001937CA3}" srcOrd="3" destOrd="0" parTransId="{90FA0C1D-F610-46B2-B8FC-07C172AA2442}" sibTransId="{CA54B53C-A54C-4333-ABAB-A35AEBC97862}"/>
    <dgm:cxn modelId="{B3CDD4F3-E924-43E1-809B-D197FDA8AFFC}" srcId="{06764D77-BA64-4E78-902E-85204CE9DEDD}" destId="{E03AE821-A890-4DA1-A00F-89DEBA100052}" srcOrd="0" destOrd="0" parTransId="{17B9431C-9A33-4FD3-B478-BC1B1AE8E673}" sibTransId="{410B429C-35AF-40CA-BBE5-3D8C1CFE69B0}"/>
    <dgm:cxn modelId="{E6FE2EF6-04AC-43DB-8656-287DBBAB009C}" type="presOf" srcId="{25334041-3913-441D-A729-692523CBA04D}" destId="{6383E173-2682-4D78-9267-9E19E6AA50A3}" srcOrd="0" destOrd="0" presId="urn:microsoft.com/office/officeart/2005/8/layout/lProcess2"/>
    <dgm:cxn modelId="{CE33A3F9-EB11-4E67-AA19-A7A215785918}" type="presOf" srcId="{E03AE821-A890-4DA1-A00F-89DEBA100052}" destId="{3372D36E-8401-40DB-9A6A-8064E527C07B}" srcOrd="0" destOrd="0" presId="urn:microsoft.com/office/officeart/2005/8/layout/lProcess2"/>
    <dgm:cxn modelId="{977C20FB-F3C5-4A4B-92B6-40E3F55C5D5D}" srcId="{366B2EF2-FA4D-416A-8066-7E212608FF94}" destId="{EF3925C9-252D-4142-B3EC-5F5A3748D7D9}" srcOrd="3" destOrd="0" parTransId="{6C568126-5E7F-4C2E-BBEE-AC01433A6E55}" sibTransId="{6DB8A21D-A03C-492B-B865-F30476F69950}"/>
    <dgm:cxn modelId="{4C0029FB-C6BD-4BF5-A177-4F2E026B2B17}" srcId="{06764D77-BA64-4E78-902E-85204CE9DEDD}" destId="{25334041-3913-441D-A729-692523CBA04D}" srcOrd="1" destOrd="0" parTransId="{077C9C18-C6F7-41FC-90B2-33C2B2965098}" sibTransId="{10E7BDF9-F613-4084-9A92-A3E906AB8B66}"/>
    <dgm:cxn modelId="{092A5FFC-BF2A-415E-B513-870AEC211125}" type="presOf" srcId="{242432B4-34CD-4EDD-B5E8-92AF4A0487E4}" destId="{31433CB0-015F-40A7-AD29-A03A6B919F71}" srcOrd="0" destOrd="0" presId="urn:microsoft.com/office/officeart/2005/8/layout/lProcess2"/>
    <dgm:cxn modelId="{4CFA2AFF-D222-444B-A4D8-0381E95662B5}" srcId="{020ED402-FDA8-426D-9C82-A89B97B380C0}" destId="{52F9F918-25CC-4FEF-A989-FA30EEF9BFA4}" srcOrd="2" destOrd="0" parTransId="{5D71ACBD-038D-42CA-AD65-002FD82F5BFD}" sibTransId="{F5FB1F9E-25D3-44FA-AF57-600A5A3D47CE}"/>
    <dgm:cxn modelId="{4B2FDD61-FF29-4597-BB36-9CCFE8A9DB0F}" type="presParOf" srcId="{17D4D2A1-28CD-495A-8372-A82DE7DE3DD5}" destId="{5688AD71-6F11-4A1C-8345-5365727A7C5B}" srcOrd="0" destOrd="0" presId="urn:microsoft.com/office/officeart/2005/8/layout/lProcess2"/>
    <dgm:cxn modelId="{CA809D50-2F9F-484D-9C55-29CAF5544E6B}" type="presParOf" srcId="{5688AD71-6F11-4A1C-8345-5365727A7C5B}" destId="{CE2C4B51-85B6-44F1-A65F-45B89096941C}" srcOrd="0" destOrd="0" presId="urn:microsoft.com/office/officeart/2005/8/layout/lProcess2"/>
    <dgm:cxn modelId="{F5D30ABD-6081-4D45-8158-F77457D8D983}" type="presParOf" srcId="{5688AD71-6F11-4A1C-8345-5365727A7C5B}" destId="{33611989-F627-4E0B-89E5-F14173C74F24}" srcOrd="1" destOrd="0" presId="urn:microsoft.com/office/officeart/2005/8/layout/lProcess2"/>
    <dgm:cxn modelId="{4E4D92FB-538D-41B3-B0DF-040165CC6975}" type="presParOf" srcId="{5688AD71-6F11-4A1C-8345-5365727A7C5B}" destId="{0C1940EC-1B28-4D77-AB32-C649E0AA9885}" srcOrd="2" destOrd="0" presId="urn:microsoft.com/office/officeart/2005/8/layout/lProcess2"/>
    <dgm:cxn modelId="{F1D9BA9D-8B07-4B12-B827-9586A6311D0D}" type="presParOf" srcId="{0C1940EC-1B28-4D77-AB32-C649E0AA9885}" destId="{0DE080C3-86EE-48A3-BB67-E8FCAE88A1B2}" srcOrd="0" destOrd="0" presId="urn:microsoft.com/office/officeart/2005/8/layout/lProcess2"/>
    <dgm:cxn modelId="{A6146AA5-A739-4C2F-98E0-871EF749D974}" type="presParOf" srcId="{0DE080C3-86EE-48A3-BB67-E8FCAE88A1B2}" destId="{31433CB0-015F-40A7-AD29-A03A6B919F71}" srcOrd="0" destOrd="0" presId="urn:microsoft.com/office/officeart/2005/8/layout/lProcess2"/>
    <dgm:cxn modelId="{39C949F9-FDD7-42B9-96B1-80635A30F1B3}" type="presParOf" srcId="{0DE080C3-86EE-48A3-BB67-E8FCAE88A1B2}" destId="{D86EC464-6949-453A-9565-69A49E8C6ABA}" srcOrd="1" destOrd="0" presId="urn:microsoft.com/office/officeart/2005/8/layout/lProcess2"/>
    <dgm:cxn modelId="{103D9D35-0431-4432-94B2-8B3AE871B360}" type="presParOf" srcId="{0DE080C3-86EE-48A3-BB67-E8FCAE88A1B2}" destId="{6F6C9D51-5E6A-42D1-8997-B89373BF328B}" srcOrd="2" destOrd="0" presId="urn:microsoft.com/office/officeart/2005/8/layout/lProcess2"/>
    <dgm:cxn modelId="{1318A1A8-688D-4C8C-8CDA-1740ECF85E25}" type="presParOf" srcId="{0DE080C3-86EE-48A3-BB67-E8FCAE88A1B2}" destId="{1D12BA1B-DE2E-4DED-A72E-6B8C2AA8A542}" srcOrd="3" destOrd="0" presId="urn:microsoft.com/office/officeart/2005/8/layout/lProcess2"/>
    <dgm:cxn modelId="{0EED4FAB-2C22-467D-AED7-CC21CEAEDB21}" type="presParOf" srcId="{0DE080C3-86EE-48A3-BB67-E8FCAE88A1B2}" destId="{73E0F343-AC61-4085-BB6A-D41398C700B5}" srcOrd="4" destOrd="0" presId="urn:microsoft.com/office/officeart/2005/8/layout/lProcess2"/>
    <dgm:cxn modelId="{6D4A2A7D-C6FE-4355-94B3-9223A565F10D}" type="presParOf" srcId="{17D4D2A1-28CD-495A-8372-A82DE7DE3DD5}" destId="{25A79ADF-34F5-4F83-B7BD-144590EA2D3E}" srcOrd="1" destOrd="0" presId="urn:microsoft.com/office/officeart/2005/8/layout/lProcess2"/>
    <dgm:cxn modelId="{97170C93-6258-496F-BF8C-CED61856BF84}" type="presParOf" srcId="{17D4D2A1-28CD-495A-8372-A82DE7DE3DD5}" destId="{1D29BA62-8EE0-4241-9AEB-7C247414888A}" srcOrd="2" destOrd="0" presId="urn:microsoft.com/office/officeart/2005/8/layout/lProcess2"/>
    <dgm:cxn modelId="{41F6B0F2-E3A1-43B5-A6CD-1E92F9C681CE}" type="presParOf" srcId="{1D29BA62-8EE0-4241-9AEB-7C247414888A}" destId="{BFE2EB94-5A7D-4CE2-B67E-50B0616F6A07}" srcOrd="0" destOrd="0" presId="urn:microsoft.com/office/officeart/2005/8/layout/lProcess2"/>
    <dgm:cxn modelId="{463EFF9A-D962-42AB-B65C-B4A84661F63C}" type="presParOf" srcId="{1D29BA62-8EE0-4241-9AEB-7C247414888A}" destId="{ACF68520-2485-4869-AD25-01681599FB95}" srcOrd="1" destOrd="0" presId="urn:microsoft.com/office/officeart/2005/8/layout/lProcess2"/>
    <dgm:cxn modelId="{9D78909A-B1B0-421D-9A99-1DA7C90B7848}" type="presParOf" srcId="{1D29BA62-8EE0-4241-9AEB-7C247414888A}" destId="{27F26475-2F89-413A-B592-73DCF3165C74}" srcOrd="2" destOrd="0" presId="urn:microsoft.com/office/officeart/2005/8/layout/lProcess2"/>
    <dgm:cxn modelId="{6C80C388-319A-4F46-8B17-569791680B92}" type="presParOf" srcId="{27F26475-2F89-413A-B592-73DCF3165C74}" destId="{2A4F3EF4-D805-4423-8894-2B09C263C296}" srcOrd="0" destOrd="0" presId="urn:microsoft.com/office/officeart/2005/8/layout/lProcess2"/>
    <dgm:cxn modelId="{2F86094A-AC7E-4BA0-84DF-E7045AC126D6}" type="presParOf" srcId="{2A4F3EF4-D805-4423-8894-2B09C263C296}" destId="{3372D36E-8401-40DB-9A6A-8064E527C07B}" srcOrd="0" destOrd="0" presId="urn:microsoft.com/office/officeart/2005/8/layout/lProcess2"/>
    <dgm:cxn modelId="{DF752975-4E1E-4FFB-AC23-FC23B44DF8C8}" type="presParOf" srcId="{2A4F3EF4-D805-4423-8894-2B09C263C296}" destId="{E7831068-E084-4946-928B-6A624DEDDD1F}" srcOrd="1" destOrd="0" presId="urn:microsoft.com/office/officeart/2005/8/layout/lProcess2"/>
    <dgm:cxn modelId="{4FB91298-FC59-406E-914F-0D98940A7DFC}" type="presParOf" srcId="{2A4F3EF4-D805-4423-8894-2B09C263C296}" destId="{6383E173-2682-4D78-9267-9E19E6AA50A3}" srcOrd="2" destOrd="0" presId="urn:microsoft.com/office/officeart/2005/8/layout/lProcess2"/>
    <dgm:cxn modelId="{CDAD3333-5734-4041-9E0C-20A87F3D04BE}" type="presParOf" srcId="{2A4F3EF4-D805-4423-8894-2B09C263C296}" destId="{FACCEB71-19DC-458B-A2D8-83750534AFC8}" srcOrd="3" destOrd="0" presId="urn:microsoft.com/office/officeart/2005/8/layout/lProcess2"/>
    <dgm:cxn modelId="{23BC9572-234C-4F15-9A2C-FA5732496A99}" type="presParOf" srcId="{2A4F3EF4-D805-4423-8894-2B09C263C296}" destId="{630FA043-9A86-40C5-9743-A64BD129EA0C}" srcOrd="4" destOrd="0" presId="urn:microsoft.com/office/officeart/2005/8/layout/lProcess2"/>
    <dgm:cxn modelId="{72B4ACCE-C60C-47AE-852C-E1E036DED889}" type="presParOf" srcId="{2A4F3EF4-D805-4423-8894-2B09C263C296}" destId="{E553A183-F0DD-46E8-B90C-1472670AA50B}" srcOrd="5" destOrd="0" presId="urn:microsoft.com/office/officeart/2005/8/layout/lProcess2"/>
    <dgm:cxn modelId="{EF081D05-A66B-4992-AF10-B505B311E346}" type="presParOf" srcId="{2A4F3EF4-D805-4423-8894-2B09C263C296}" destId="{B04C737C-FAF1-4C13-B730-FEE0A5FDDEB8}" srcOrd="6" destOrd="0" presId="urn:microsoft.com/office/officeart/2005/8/layout/lProcess2"/>
    <dgm:cxn modelId="{3C8DC90C-519C-40C1-A4A0-380DAFC16133}" type="presParOf" srcId="{2A4F3EF4-D805-4423-8894-2B09C263C296}" destId="{ED777294-A279-4FE8-B666-6D633C9B5D4A}" srcOrd="7" destOrd="0" presId="urn:microsoft.com/office/officeart/2005/8/layout/lProcess2"/>
    <dgm:cxn modelId="{4D57A35B-36AB-461D-8A5B-02CA43045129}" type="presParOf" srcId="{2A4F3EF4-D805-4423-8894-2B09C263C296}" destId="{00EE39A4-F0C7-4564-94CF-504C7C3D8955}" srcOrd="8" destOrd="0" presId="urn:microsoft.com/office/officeart/2005/8/layout/lProcess2"/>
    <dgm:cxn modelId="{75A7C9BD-4F6D-4EA7-A8E6-9BDF10895086}" type="presParOf" srcId="{17D4D2A1-28CD-495A-8372-A82DE7DE3DD5}" destId="{017F56A4-13CE-47DB-857F-66E0728CDBF4}" srcOrd="3" destOrd="0" presId="urn:microsoft.com/office/officeart/2005/8/layout/lProcess2"/>
    <dgm:cxn modelId="{3857EFAA-8B7D-4613-B9B3-CAB2AC6BA6F8}" type="presParOf" srcId="{17D4D2A1-28CD-495A-8372-A82DE7DE3DD5}" destId="{30213BBC-CFF9-4458-BD2E-4198F58BA962}" srcOrd="4" destOrd="0" presId="urn:microsoft.com/office/officeart/2005/8/layout/lProcess2"/>
    <dgm:cxn modelId="{8B021FD2-4D8F-42F6-B156-0ABAC9A2971E}" type="presParOf" srcId="{30213BBC-CFF9-4458-BD2E-4198F58BA962}" destId="{6D84564B-EA26-464A-BEE8-B0FF216F114A}" srcOrd="0" destOrd="0" presId="urn:microsoft.com/office/officeart/2005/8/layout/lProcess2"/>
    <dgm:cxn modelId="{11BBB8BE-B73E-406F-8E83-4927DC1C72FA}" type="presParOf" srcId="{30213BBC-CFF9-4458-BD2E-4198F58BA962}" destId="{5A047D43-B1A3-4D37-B5FD-C4FC92565918}" srcOrd="1" destOrd="0" presId="urn:microsoft.com/office/officeart/2005/8/layout/lProcess2"/>
    <dgm:cxn modelId="{6537E05B-DF7A-4896-8AB2-B6463EEE9675}" type="presParOf" srcId="{30213BBC-CFF9-4458-BD2E-4198F58BA962}" destId="{59539B3D-CEC1-48AD-8F90-87C02D39338E}" srcOrd="2" destOrd="0" presId="urn:microsoft.com/office/officeart/2005/8/layout/lProcess2"/>
    <dgm:cxn modelId="{25782E37-7A0F-4308-8637-8B9B04C4C428}" type="presParOf" srcId="{59539B3D-CEC1-48AD-8F90-87C02D39338E}" destId="{EC381F4A-24D5-4C2B-90F2-E8EEACAB7057}" srcOrd="0" destOrd="0" presId="urn:microsoft.com/office/officeart/2005/8/layout/lProcess2"/>
    <dgm:cxn modelId="{D53CD1FD-8738-488F-B9CC-1676B102AAB6}" type="presParOf" srcId="{EC381F4A-24D5-4C2B-90F2-E8EEACAB7057}" destId="{5813C149-7EA1-4988-87DF-B00ADA38EF80}" srcOrd="0" destOrd="0" presId="urn:microsoft.com/office/officeart/2005/8/layout/lProcess2"/>
    <dgm:cxn modelId="{78B2C5C9-2310-47D9-8485-EDB6475CB5D0}" type="presParOf" srcId="{EC381F4A-24D5-4C2B-90F2-E8EEACAB7057}" destId="{9B59A174-D716-4F52-BCD9-9AEB4FE6E1EC}" srcOrd="1" destOrd="0" presId="urn:microsoft.com/office/officeart/2005/8/layout/lProcess2"/>
    <dgm:cxn modelId="{73506EB9-BCC6-4DCC-AEA9-97CFCDDF474B}" type="presParOf" srcId="{EC381F4A-24D5-4C2B-90F2-E8EEACAB7057}" destId="{36116340-5108-4227-8402-3A62B22EBD10}" srcOrd="2" destOrd="0" presId="urn:microsoft.com/office/officeart/2005/8/layout/lProcess2"/>
    <dgm:cxn modelId="{6813E490-FA10-479C-94D3-2052D3CC19F2}" type="presParOf" srcId="{17D4D2A1-28CD-495A-8372-A82DE7DE3DD5}" destId="{A2DA5F7C-BABF-4090-B445-7E77F72B9C92}" srcOrd="5" destOrd="0" presId="urn:microsoft.com/office/officeart/2005/8/layout/lProcess2"/>
    <dgm:cxn modelId="{CDC0088D-E634-4E8B-AEE3-426A9AD2D75F}" type="presParOf" srcId="{17D4D2A1-28CD-495A-8372-A82DE7DE3DD5}" destId="{0AD533AC-66B1-4BFC-A9DD-EB452EB1D6D4}" srcOrd="6" destOrd="0" presId="urn:microsoft.com/office/officeart/2005/8/layout/lProcess2"/>
    <dgm:cxn modelId="{734C5399-69AC-4AA9-95C3-E7475EFD9B20}" type="presParOf" srcId="{0AD533AC-66B1-4BFC-A9DD-EB452EB1D6D4}" destId="{DB3E32E9-061C-4A60-9F3A-1C52F7679A24}" srcOrd="0" destOrd="0" presId="urn:microsoft.com/office/officeart/2005/8/layout/lProcess2"/>
    <dgm:cxn modelId="{5028EB5B-B7B0-40E0-A03B-A9922EA5834F}" type="presParOf" srcId="{0AD533AC-66B1-4BFC-A9DD-EB452EB1D6D4}" destId="{885510A6-B269-4A63-A662-E8FFAFAAB00C}" srcOrd="1" destOrd="0" presId="urn:microsoft.com/office/officeart/2005/8/layout/lProcess2"/>
    <dgm:cxn modelId="{54E5D6F1-7949-41C2-B7C7-65EC2F0838BB}" type="presParOf" srcId="{0AD533AC-66B1-4BFC-A9DD-EB452EB1D6D4}" destId="{165D3D4E-6661-4C17-B7D4-A5C0A6BD9E39}" srcOrd="2" destOrd="0" presId="urn:microsoft.com/office/officeart/2005/8/layout/lProcess2"/>
    <dgm:cxn modelId="{7C510B7C-3F89-436C-A44C-A3B0A01B75ED}" type="presParOf" srcId="{165D3D4E-6661-4C17-B7D4-A5C0A6BD9E39}" destId="{F6A85872-1024-4B91-8E4C-98643445C058}" srcOrd="0" destOrd="0" presId="urn:microsoft.com/office/officeart/2005/8/layout/lProcess2"/>
    <dgm:cxn modelId="{D2A7BF69-10F9-403D-BC0F-B56417DE384A}" type="presParOf" srcId="{F6A85872-1024-4B91-8E4C-98643445C058}" destId="{FDE633F0-2079-4390-A08C-1B904C1E5D54}" srcOrd="0" destOrd="0" presId="urn:microsoft.com/office/officeart/2005/8/layout/lProcess2"/>
    <dgm:cxn modelId="{95ED776F-1E00-4FE3-9298-C96CCB3A250A}" type="presParOf" srcId="{F6A85872-1024-4B91-8E4C-98643445C058}" destId="{1AD71A30-CF1C-4DAD-9D70-F2B7A8214A99}" srcOrd="1" destOrd="0" presId="urn:microsoft.com/office/officeart/2005/8/layout/lProcess2"/>
    <dgm:cxn modelId="{E9E9D2CA-1864-424A-9984-30B01B0A9C40}" type="presParOf" srcId="{F6A85872-1024-4B91-8E4C-98643445C058}" destId="{B731B3C2-CBAC-4013-BC2F-2E1F0C2B519F}" srcOrd="2" destOrd="0" presId="urn:microsoft.com/office/officeart/2005/8/layout/lProcess2"/>
    <dgm:cxn modelId="{FE24A2F9-9D4F-4C9D-B4B7-30AE4C5E5FAA}" type="presParOf" srcId="{F6A85872-1024-4B91-8E4C-98643445C058}" destId="{5D82B234-E274-45D1-AD2F-9B9FB26107D8}" srcOrd="3" destOrd="0" presId="urn:microsoft.com/office/officeart/2005/8/layout/lProcess2"/>
    <dgm:cxn modelId="{D320FB5A-B226-45E3-8F86-8669F26BFF58}" type="presParOf" srcId="{F6A85872-1024-4B91-8E4C-98643445C058}" destId="{C6DCF1A1-2B1E-405B-9575-3A1FD87C3C1F}" srcOrd="4" destOrd="0" presId="urn:microsoft.com/office/officeart/2005/8/layout/lProcess2"/>
    <dgm:cxn modelId="{DC041D3A-63FA-4A72-B799-34BA82392FB8}" type="presParOf" srcId="{F6A85872-1024-4B91-8E4C-98643445C058}" destId="{D661D2D9-FC3F-4B9A-A404-240D761EC83F}" srcOrd="5" destOrd="0" presId="urn:microsoft.com/office/officeart/2005/8/layout/lProcess2"/>
    <dgm:cxn modelId="{9C61A3B6-999A-434C-A2F4-D314B25A915D}" type="presParOf" srcId="{F6A85872-1024-4B91-8E4C-98643445C058}" destId="{253CE243-7192-43EE-B6FE-2331CBAC55AF}" srcOrd="6" destOrd="0" presId="urn:microsoft.com/office/officeart/2005/8/layout/lProcess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DB2F6-5303-45A0-8AA4-C7D757DD45D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274A13-F5E7-47C7-AF92-1C8A0FC3D827}">
      <dgm:prSet/>
      <dgm:spPr/>
      <dgm:t>
        <a:bodyPr/>
        <a:lstStyle/>
        <a:p>
          <a:r>
            <a:rPr lang="en-US" b="0" i="0"/>
            <a:t>Initialize</a:t>
          </a:r>
        </a:p>
      </dgm:t>
    </dgm:pt>
    <dgm:pt modelId="{8057D0E1-A85C-4667-B1C9-24D7697F3944}" type="parTrans" cxnId="{5FF80285-1BDF-4BE2-BE57-492681A98D3C}">
      <dgm:prSet/>
      <dgm:spPr/>
      <dgm:t>
        <a:bodyPr/>
        <a:lstStyle/>
        <a:p>
          <a:endParaRPr lang="en-US"/>
        </a:p>
      </dgm:t>
    </dgm:pt>
    <dgm:pt modelId="{C6805C45-E720-48B3-B837-4010416F0BED}" type="sibTrans" cxnId="{5FF80285-1BDF-4BE2-BE57-492681A98D3C}">
      <dgm:prSet/>
      <dgm:spPr/>
      <dgm:t>
        <a:bodyPr/>
        <a:lstStyle/>
        <a:p>
          <a:endParaRPr lang="en-US"/>
        </a:p>
      </dgm:t>
    </dgm:pt>
    <dgm:pt modelId="{A95D612D-7D48-4FAF-A204-2FCBB5AA51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Model 1: Primary configuration</a:t>
          </a:r>
        </a:p>
      </dgm:t>
    </dgm:pt>
    <dgm:pt modelId="{11C3E2F5-5A0C-4BA1-B92C-CC4540415086}" type="parTrans" cxnId="{11B63269-AB63-4334-8B5F-6CC6A01D1F2F}">
      <dgm:prSet/>
      <dgm:spPr/>
      <dgm:t>
        <a:bodyPr/>
        <a:lstStyle/>
        <a:p>
          <a:endParaRPr lang="en-US"/>
        </a:p>
      </dgm:t>
    </dgm:pt>
    <dgm:pt modelId="{C4088E8D-5214-4443-BE15-5B05F67AC63F}" type="sibTrans" cxnId="{11B63269-AB63-4334-8B5F-6CC6A01D1F2F}">
      <dgm:prSet/>
      <dgm:spPr/>
      <dgm:t>
        <a:bodyPr/>
        <a:lstStyle/>
        <a:p>
          <a:endParaRPr lang="en-US"/>
        </a:p>
      </dgm:t>
    </dgm:pt>
    <dgm:pt modelId="{826B2175-6B75-41C1-B68D-448557877E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Model 2-5: Alternate configurations with varying </a:t>
          </a:r>
          <a:r>
            <a:rPr lang="en-US" b="0" i="0" dirty="0" err="1"/>
            <a:t>n_lags</a:t>
          </a:r>
          <a:r>
            <a:rPr lang="en-US" b="0" i="0" dirty="0"/>
            <a:t> and </a:t>
          </a:r>
          <a:r>
            <a:rPr lang="en-US" b="0" i="0" dirty="0" err="1"/>
            <a:t>learning_rate</a:t>
          </a:r>
          <a:r>
            <a:rPr lang="en-US" b="0" i="0" dirty="0"/>
            <a:t> values</a:t>
          </a:r>
        </a:p>
      </dgm:t>
    </dgm:pt>
    <dgm:pt modelId="{555CF997-0AF4-4CED-BA28-DD2A33C6D5FF}" type="parTrans" cxnId="{CA4FCE7B-6944-4E9F-B6F3-AC7871A0073B}">
      <dgm:prSet/>
      <dgm:spPr/>
      <dgm:t>
        <a:bodyPr/>
        <a:lstStyle/>
        <a:p>
          <a:endParaRPr lang="en-US"/>
        </a:p>
      </dgm:t>
    </dgm:pt>
    <dgm:pt modelId="{9BB17DD8-70C5-4BF0-9FC2-970DB0528F23}" type="sibTrans" cxnId="{CA4FCE7B-6944-4E9F-B6F3-AC7871A0073B}">
      <dgm:prSet/>
      <dgm:spPr/>
      <dgm:t>
        <a:bodyPr/>
        <a:lstStyle/>
        <a:p>
          <a:endParaRPr lang="en-US"/>
        </a:p>
      </dgm:t>
    </dgm:pt>
    <dgm:pt modelId="{A05CD38C-5016-4D6D-9BC7-02982FF41C3D}">
      <dgm:prSet/>
      <dgm:spPr/>
      <dgm:t>
        <a:bodyPr/>
        <a:lstStyle/>
        <a:p>
          <a:r>
            <a:rPr lang="en-US" b="0" i="0" dirty="0"/>
            <a:t>Train</a:t>
          </a:r>
        </a:p>
      </dgm:t>
    </dgm:pt>
    <dgm:pt modelId="{15A7CB60-12D4-4E63-82B9-8A777F38BAF8}" type="parTrans" cxnId="{556D0A7A-D56C-4111-B59B-2D36A9C82A82}">
      <dgm:prSet/>
      <dgm:spPr/>
      <dgm:t>
        <a:bodyPr/>
        <a:lstStyle/>
        <a:p>
          <a:endParaRPr lang="en-US"/>
        </a:p>
      </dgm:t>
    </dgm:pt>
    <dgm:pt modelId="{2FF56041-CA48-4F5E-BFD8-70C33D8D2438}" type="sibTrans" cxnId="{556D0A7A-D56C-4111-B59B-2D36A9C82A82}">
      <dgm:prSet/>
      <dgm:spPr/>
      <dgm:t>
        <a:bodyPr/>
        <a:lstStyle/>
        <a:p>
          <a:endParaRPr lang="en-US"/>
        </a:p>
      </dgm:t>
    </dgm:pt>
    <dgm:pt modelId="{12E13315-A4B1-401D-8FEE-CE0433EC92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Train each model for 200 epochs</a:t>
          </a:r>
        </a:p>
      </dgm:t>
    </dgm:pt>
    <dgm:pt modelId="{B12702CD-E615-4C29-8FF8-73AD86AFA94D}" type="parTrans" cxnId="{351F83F3-DEA0-4E69-974A-FA5DFEFA112C}">
      <dgm:prSet/>
      <dgm:spPr/>
      <dgm:t>
        <a:bodyPr/>
        <a:lstStyle/>
        <a:p>
          <a:endParaRPr lang="en-US"/>
        </a:p>
      </dgm:t>
    </dgm:pt>
    <dgm:pt modelId="{ADE8AD47-838B-49F2-9F9D-9B9746DB085A}" type="sibTrans" cxnId="{351F83F3-DEA0-4E69-974A-FA5DFEFA112C}">
      <dgm:prSet/>
      <dgm:spPr/>
      <dgm:t>
        <a:bodyPr/>
        <a:lstStyle/>
        <a:p>
          <a:endParaRPr lang="en-US"/>
        </a:p>
      </dgm:t>
    </dgm:pt>
    <dgm:pt modelId="{22CBF86E-3A55-4D2F-97EF-FD8A1602B90D}">
      <dgm:prSet/>
      <dgm:spPr/>
      <dgm:t>
        <a:bodyPr/>
        <a:lstStyle/>
        <a:p>
          <a:r>
            <a:rPr lang="en-US" b="0" i="0" dirty="0"/>
            <a:t>Calculate</a:t>
          </a:r>
        </a:p>
      </dgm:t>
    </dgm:pt>
    <dgm:pt modelId="{1FE838C4-348A-43E0-A96F-7FD64AC29F07}" type="parTrans" cxnId="{9E55828E-781D-4BA8-BEC7-494AD3EADCC7}">
      <dgm:prSet/>
      <dgm:spPr/>
      <dgm:t>
        <a:bodyPr/>
        <a:lstStyle/>
        <a:p>
          <a:endParaRPr lang="en-US"/>
        </a:p>
      </dgm:t>
    </dgm:pt>
    <dgm:pt modelId="{1B18C8AE-CE99-432F-9C63-4DF531A2AEA1}" type="sibTrans" cxnId="{9E55828E-781D-4BA8-BEC7-494AD3EADCC7}">
      <dgm:prSet/>
      <dgm:spPr/>
      <dgm:t>
        <a:bodyPr/>
        <a:lstStyle/>
        <a:p>
          <a:endParaRPr lang="en-US"/>
        </a:p>
      </dgm:t>
    </dgm:pt>
    <dgm:pt modelId="{45AE4EAF-5904-4250-A5AA-FBCD5D8BF35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For each model:</a:t>
          </a:r>
        </a:p>
      </dgm:t>
    </dgm:pt>
    <dgm:pt modelId="{78E5F9FC-D00F-4247-8140-BDE2096D0C75}" type="parTrans" cxnId="{5B15BB36-6626-44CC-8B8B-D102EA4E70B8}">
      <dgm:prSet/>
      <dgm:spPr/>
      <dgm:t>
        <a:bodyPr/>
        <a:lstStyle/>
        <a:p>
          <a:endParaRPr lang="en-US"/>
        </a:p>
      </dgm:t>
    </dgm:pt>
    <dgm:pt modelId="{49163344-7C11-489F-93F2-9719E3C2493F}" type="sibTrans" cxnId="{5B15BB36-6626-44CC-8B8B-D102EA4E70B8}">
      <dgm:prSet/>
      <dgm:spPr/>
      <dgm:t>
        <a:bodyPr/>
        <a:lstStyle/>
        <a:p>
          <a:endParaRPr lang="en-US"/>
        </a:p>
      </dgm:t>
    </dgm:pt>
    <dgm:pt modelId="{D0247F10-E780-420C-922E-81378FE033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Predict on validation data</a:t>
          </a:r>
        </a:p>
      </dgm:t>
    </dgm:pt>
    <dgm:pt modelId="{B368DE1D-3D4F-4464-84DD-1C52B18F04CC}" type="parTrans" cxnId="{80320E9D-BBFB-4A46-8555-EEC8EA4CED3A}">
      <dgm:prSet/>
      <dgm:spPr/>
      <dgm:t>
        <a:bodyPr/>
        <a:lstStyle/>
        <a:p>
          <a:endParaRPr lang="en-US"/>
        </a:p>
      </dgm:t>
    </dgm:pt>
    <dgm:pt modelId="{B8E8C0F3-68B3-49E5-A2F1-61C0E507B1CB}" type="sibTrans" cxnId="{80320E9D-BBFB-4A46-8555-EEC8EA4CED3A}">
      <dgm:prSet/>
      <dgm:spPr/>
      <dgm:t>
        <a:bodyPr/>
        <a:lstStyle/>
        <a:p>
          <a:endParaRPr lang="en-US"/>
        </a:p>
      </dgm:t>
    </dgm:pt>
    <dgm:pt modelId="{3639B318-8A54-4C17-8871-6373A2F7A0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Handle missing values</a:t>
          </a:r>
        </a:p>
      </dgm:t>
    </dgm:pt>
    <dgm:pt modelId="{3B839FE7-1104-4F59-A07F-7ED2CD2F17E9}" type="parTrans" cxnId="{BD5CE891-CBD5-4F3E-AA82-BD5A8BF75550}">
      <dgm:prSet/>
      <dgm:spPr/>
      <dgm:t>
        <a:bodyPr/>
        <a:lstStyle/>
        <a:p>
          <a:endParaRPr lang="en-US"/>
        </a:p>
      </dgm:t>
    </dgm:pt>
    <dgm:pt modelId="{EE8808E2-6251-4A99-87FD-AFDF289C5197}" type="sibTrans" cxnId="{BD5CE891-CBD5-4F3E-AA82-BD5A8BF75550}">
      <dgm:prSet/>
      <dgm:spPr/>
      <dgm:t>
        <a:bodyPr/>
        <a:lstStyle/>
        <a:p>
          <a:endParaRPr lang="en-US"/>
        </a:p>
      </dgm:t>
    </dgm:pt>
    <dgm:pt modelId="{D12AD6E2-1618-40C9-A93B-C2833C1483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Compute mean squared error</a:t>
          </a:r>
        </a:p>
      </dgm:t>
    </dgm:pt>
    <dgm:pt modelId="{9194078F-ABD6-44F1-8568-28EA91D0331D}" type="parTrans" cxnId="{56780E2B-0CE8-4127-A18D-3F6E4C076418}">
      <dgm:prSet/>
      <dgm:spPr/>
      <dgm:t>
        <a:bodyPr/>
        <a:lstStyle/>
        <a:p>
          <a:endParaRPr lang="en-US"/>
        </a:p>
      </dgm:t>
    </dgm:pt>
    <dgm:pt modelId="{4A43B9DD-B2A0-4DE5-A7DD-6B29B5837A51}" type="sibTrans" cxnId="{56780E2B-0CE8-4127-A18D-3F6E4C076418}">
      <dgm:prSet/>
      <dgm:spPr/>
      <dgm:t>
        <a:bodyPr/>
        <a:lstStyle/>
        <a:p>
          <a:endParaRPr lang="en-US"/>
        </a:p>
      </dgm:t>
    </dgm:pt>
    <dgm:pt modelId="{FE032803-D085-4D55-B60D-A55E66F0AD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Store errors in a list</a:t>
          </a:r>
        </a:p>
      </dgm:t>
    </dgm:pt>
    <dgm:pt modelId="{8E00D70F-E4A7-4905-8ED2-690EE8B3D990}" type="parTrans" cxnId="{04851958-EEAB-4DAB-860F-9C49F936A998}">
      <dgm:prSet/>
      <dgm:spPr/>
      <dgm:t>
        <a:bodyPr/>
        <a:lstStyle/>
        <a:p>
          <a:endParaRPr lang="en-US"/>
        </a:p>
      </dgm:t>
    </dgm:pt>
    <dgm:pt modelId="{98C8964B-E382-488B-B859-FA2605ACEEAD}" type="sibTrans" cxnId="{04851958-EEAB-4DAB-860F-9C49F936A998}">
      <dgm:prSet/>
      <dgm:spPr/>
      <dgm:t>
        <a:bodyPr/>
        <a:lstStyle/>
        <a:p>
          <a:endParaRPr lang="en-US"/>
        </a:p>
      </dgm:t>
    </dgm:pt>
    <dgm:pt modelId="{D88F7873-A5AF-45CF-AA6B-C6F037508AD1}">
      <dgm:prSet/>
      <dgm:spPr/>
      <dgm:t>
        <a:bodyPr/>
        <a:lstStyle/>
        <a:p>
          <a:r>
            <a:rPr lang="en-US" b="0" i="0"/>
            <a:t>Compute</a:t>
          </a:r>
        </a:p>
      </dgm:t>
    </dgm:pt>
    <dgm:pt modelId="{AACA15C3-F01D-4A6D-A22D-B62C2ADAAD48}" type="parTrans" cxnId="{8865722B-2673-4A40-8629-781437115A24}">
      <dgm:prSet/>
      <dgm:spPr/>
      <dgm:t>
        <a:bodyPr/>
        <a:lstStyle/>
        <a:p>
          <a:endParaRPr lang="en-US"/>
        </a:p>
      </dgm:t>
    </dgm:pt>
    <dgm:pt modelId="{EF96CDE8-10B7-4298-96C9-9B288BD42AE9}" type="sibTrans" cxnId="{8865722B-2673-4A40-8629-781437115A24}">
      <dgm:prSet/>
      <dgm:spPr/>
      <dgm:t>
        <a:bodyPr/>
        <a:lstStyle/>
        <a:p>
          <a:endParaRPr lang="en-US"/>
        </a:p>
      </dgm:t>
    </dgm:pt>
    <dgm:pt modelId="{2A1FE62A-7694-432F-ACEB-E3AD719B92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Determine ensemble weights based on inverse errors</a:t>
          </a:r>
        </a:p>
      </dgm:t>
    </dgm:pt>
    <dgm:pt modelId="{A1357E1B-217E-4EF4-A0F4-D304806AF573}" type="parTrans" cxnId="{31DBAE66-8F55-46AC-A907-FC47B9C8FB26}">
      <dgm:prSet/>
      <dgm:spPr/>
      <dgm:t>
        <a:bodyPr/>
        <a:lstStyle/>
        <a:p>
          <a:endParaRPr lang="en-US"/>
        </a:p>
      </dgm:t>
    </dgm:pt>
    <dgm:pt modelId="{E830BE6B-3462-46B5-B3DF-9CFFA6AA0FBF}" type="sibTrans" cxnId="{31DBAE66-8F55-46AC-A907-FC47B9C8FB26}">
      <dgm:prSet/>
      <dgm:spPr/>
      <dgm:t>
        <a:bodyPr/>
        <a:lstStyle/>
        <a:p>
          <a:endParaRPr lang="en-US"/>
        </a:p>
      </dgm:t>
    </dgm:pt>
    <dgm:pt modelId="{EE252A13-CD94-4EC5-AAD0-D50096EE64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Normalize weights</a:t>
          </a:r>
        </a:p>
      </dgm:t>
    </dgm:pt>
    <dgm:pt modelId="{6F4E29A9-D471-4F9A-8511-8753B9E66C09}" type="parTrans" cxnId="{7434A5C6-C46F-4605-BFB8-219ADB61792B}">
      <dgm:prSet/>
      <dgm:spPr/>
      <dgm:t>
        <a:bodyPr/>
        <a:lstStyle/>
        <a:p>
          <a:endParaRPr lang="en-US"/>
        </a:p>
      </dgm:t>
    </dgm:pt>
    <dgm:pt modelId="{64664940-745D-4F19-9DF7-220C70364DC9}" type="sibTrans" cxnId="{7434A5C6-C46F-4605-BFB8-219ADB61792B}">
      <dgm:prSet/>
      <dgm:spPr/>
      <dgm:t>
        <a:bodyPr/>
        <a:lstStyle/>
        <a:p>
          <a:endParaRPr lang="en-US"/>
        </a:p>
      </dgm:t>
    </dgm:pt>
    <dgm:pt modelId="{E0D54CCB-F9AE-4349-933B-FB0A10DDF9B0}">
      <dgm:prSet/>
      <dgm:spPr/>
      <dgm:t>
        <a:bodyPr/>
        <a:lstStyle/>
        <a:p>
          <a:r>
            <a:rPr lang="en-US" b="0" i="0" dirty="0"/>
            <a:t>Ensemble Forecast</a:t>
          </a:r>
        </a:p>
      </dgm:t>
    </dgm:pt>
    <dgm:pt modelId="{95AC44BF-9CCF-49E2-92BC-F6A68C9712DC}" type="parTrans" cxnId="{357597A3-6CF4-45E2-AB80-A289BE7CB6B5}">
      <dgm:prSet/>
      <dgm:spPr/>
      <dgm:t>
        <a:bodyPr/>
        <a:lstStyle/>
        <a:p>
          <a:endParaRPr lang="en-US"/>
        </a:p>
      </dgm:t>
    </dgm:pt>
    <dgm:pt modelId="{4728AE64-669A-4EB0-9C42-608C6F322AAB}" type="sibTrans" cxnId="{357597A3-6CF4-45E2-AB80-A289BE7CB6B5}">
      <dgm:prSet/>
      <dgm:spPr/>
      <dgm:t>
        <a:bodyPr/>
        <a:lstStyle/>
        <a:p>
          <a:endParaRPr lang="en-US"/>
        </a:p>
      </dgm:t>
    </dgm:pt>
    <dgm:pt modelId="{57142AA9-5D30-412C-81B5-E74818BA9B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Generate weighted forecast using ensemble approach</a:t>
          </a:r>
        </a:p>
      </dgm:t>
    </dgm:pt>
    <dgm:pt modelId="{DE19845B-DB23-4B1F-B44B-C8893898EF0F}" type="parTrans" cxnId="{E0C74F6C-6D97-41BA-8475-DF0891B25CE0}">
      <dgm:prSet/>
      <dgm:spPr/>
      <dgm:t>
        <a:bodyPr/>
        <a:lstStyle/>
        <a:p>
          <a:endParaRPr lang="en-US"/>
        </a:p>
      </dgm:t>
    </dgm:pt>
    <dgm:pt modelId="{60775521-CEC8-43D7-8E60-F0A3ED9F7AAD}" type="sibTrans" cxnId="{E0C74F6C-6D97-41BA-8475-DF0891B25CE0}">
      <dgm:prSet/>
      <dgm:spPr/>
      <dgm:t>
        <a:bodyPr/>
        <a:lstStyle/>
        <a:p>
          <a:endParaRPr lang="en-US"/>
        </a:p>
      </dgm:t>
    </dgm:pt>
    <dgm:pt modelId="{BD551556-F27C-4022-BE5B-08166D6F4CF4}" type="pres">
      <dgm:prSet presAssocID="{63CDB2F6-5303-45A0-8AA4-C7D757DD45D2}" presName="Name0" presStyleCnt="0">
        <dgm:presLayoutVars>
          <dgm:dir/>
          <dgm:animLvl val="lvl"/>
          <dgm:resizeHandles val="exact"/>
        </dgm:presLayoutVars>
      </dgm:prSet>
      <dgm:spPr/>
    </dgm:pt>
    <dgm:pt modelId="{E198A531-C986-4D92-B656-A7265BC8A095}" type="pres">
      <dgm:prSet presAssocID="{96274A13-F5E7-47C7-AF92-1C8A0FC3D827}" presName="linNode" presStyleCnt="0"/>
      <dgm:spPr/>
    </dgm:pt>
    <dgm:pt modelId="{AD5666C4-7633-4466-91D6-75A06791F29F}" type="pres">
      <dgm:prSet presAssocID="{96274A13-F5E7-47C7-AF92-1C8A0FC3D82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835B7C78-92FE-4B34-8644-3B74F77C602C}" type="pres">
      <dgm:prSet presAssocID="{96274A13-F5E7-47C7-AF92-1C8A0FC3D827}" presName="descendantText" presStyleLbl="alignAccFollowNode1" presStyleIdx="0" presStyleCnt="4">
        <dgm:presLayoutVars>
          <dgm:bulletEnabled/>
        </dgm:presLayoutVars>
      </dgm:prSet>
      <dgm:spPr/>
    </dgm:pt>
    <dgm:pt modelId="{F3417E94-21E3-4FDA-9F35-BE2683C87B7E}" type="pres">
      <dgm:prSet presAssocID="{C6805C45-E720-48B3-B837-4010416F0BED}" presName="sp" presStyleCnt="0"/>
      <dgm:spPr/>
    </dgm:pt>
    <dgm:pt modelId="{E62F4E83-FCAC-4508-87A1-5D6A1614E57B}" type="pres">
      <dgm:prSet presAssocID="{A05CD38C-5016-4D6D-9BC7-02982FF41C3D}" presName="linNode" presStyleCnt="0"/>
      <dgm:spPr/>
    </dgm:pt>
    <dgm:pt modelId="{4A33131B-6C79-4E88-964E-C5179A2E61D2}" type="pres">
      <dgm:prSet presAssocID="{A05CD38C-5016-4D6D-9BC7-02982FF41C3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2255FAD-BFC9-45E9-841F-C3A102A64DC3}" type="pres">
      <dgm:prSet presAssocID="{A05CD38C-5016-4D6D-9BC7-02982FF41C3D}" presName="descendantText" presStyleLbl="alignAccFollowNode1" presStyleIdx="1" presStyleCnt="4">
        <dgm:presLayoutVars>
          <dgm:bulletEnabled/>
        </dgm:presLayoutVars>
      </dgm:prSet>
      <dgm:spPr/>
    </dgm:pt>
    <dgm:pt modelId="{32A9E459-D9FB-4B37-AE1A-04EB691FF343}" type="pres">
      <dgm:prSet presAssocID="{2FF56041-CA48-4F5E-BFD8-70C33D8D2438}" presName="sp" presStyleCnt="0"/>
      <dgm:spPr/>
    </dgm:pt>
    <dgm:pt modelId="{5C62EC75-9F10-47BE-917A-83FACC7FABBF}" type="pres">
      <dgm:prSet presAssocID="{22CBF86E-3A55-4D2F-97EF-FD8A1602B90D}" presName="linNode" presStyleCnt="0"/>
      <dgm:spPr/>
    </dgm:pt>
    <dgm:pt modelId="{32DBA87B-EB28-490A-9116-4ABF50C6D3A2}" type="pres">
      <dgm:prSet presAssocID="{22CBF86E-3A55-4D2F-97EF-FD8A1602B90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CC2B6DF-A999-4CE3-8C18-31B5ACBF3135}" type="pres">
      <dgm:prSet presAssocID="{22CBF86E-3A55-4D2F-97EF-FD8A1602B90D}" presName="descendantText" presStyleLbl="alignAccFollowNode1" presStyleIdx="2" presStyleCnt="4">
        <dgm:presLayoutVars>
          <dgm:bulletEnabled/>
        </dgm:presLayoutVars>
      </dgm:prSet>
      <dgm:spPr/>
    </dgm:pt>
    <dgm:pt modelId="{7F039A50-9CE3-4E2D-B82C-5D8A203AA340}" type="pres">
      <dgm:prSet presAssocID="{1B18C8AE-CE99-432F-9C63-4DF531A2AEA1}" presName="sp" presStyleCnt="0"/>
      <dgm:spPr/>
    </dgm:pt>
    <dgm:pt modelId="{9DEAF983-7593-4DBE-A110-46AE6FF25246}" type="pres">
      <dgm:prSet presAssocID="{D88F7873-A5AF-45CF-AA6B-C6F037508AD1}" presName="linNode" presStyleCnt="0"/>
      <dgm:spPr/>
    </dgm:pt>
    <dgm:pt modelId="{EB1768DF-780C-40E9-8A96-8577143C733E}" type="pres">
      <dgm:prSet presAssocID="{D88F7873-A5AF-45CF-AA6B-C6F037508AD1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441A36C-A667-4467-B2DD-5BA653E741DA}" type="pres">
      <dgm:prSet presAssocID="{D88F7873-A5AF-45CF-AA6B-C6F037508AD1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FC97805-BD92-4B52-B8B4-8B47583FBA1C}" type="presOf" srcId="{96274A13-F5E7-47C7-AF92-1C8A0FC3D827}" destId="{AD5666C4-7633-4466-91D6-75A06791F29F}" srcOrd="0" destOrd="0" presId="urn:microsoft.com/office/officeart/2016/7/layout/VerticalSolidActionList"/>
    <dgm:cxn modelId="{43D50008-6F33-4D6F-8683-F67B029E4A71}" type="presOf" srcId="{E0D54CCB-F9AE-4349-933B-FB0A10DDF9B0}" destId="{F441A36C-A667-4467-B2DD-5BA653E741DA}" srcOrd="0" destOrd="2" presId="urn:microsoft.com/office/officeart/2016/7/layout/VerticalSolidActionList"/>
    <dgm:cxn modelId="{C7FBCF0C-212E-43DB-A4D9-F81E1FDBD9B4}" type="presOf" srcId="{12E13315-A4B1-401D-8FEE-CE0433EC925A}" destId="{D2255FAD-BFC9-45E9-841F-C3A102A64DC3}" srcOrd="0" destOrd="0" presId="urn:microsoft.com/office/officeart/2016/7/layout/VerticalSolidActionList"/>
    <dgm:cxn modelId="{56780E2B-0CE8-4127-A18D-3F6E4C076418}" srcId="{45AE4EAF-5904-4250-A5AA-FBCD5D8BF359}" destId="{D12AD6E2-1618-40C9-A93B-C2833C14836D}" srcOrd="2" destOrd="0" parTransId="{9194078F-ABD6-44F1-8568-28EA91D0331D}" sibTransId="{4A43B9DD-B2A0-4DE5-A7DD-6B29B5837A51}"/>
    <dgm:cxn modelId="{75882B2B-88A8-418E-97E0-2CEF3A62C39B}" type="presOf" srcId="{A95D612D-7D48-4FAF-A204-2FCBB5AA51ED}" destId="{835B7C78-92FE-4B34-8644-3B74F77C602C}" srcOrd="0" destOrd="0" presId="urn:microsoft.com/office/officeart/2016/7/layout/VerticalSolidActionList"/>
    <dgm:cxn modelId="{8865722B-2673-4A40-8629-781437115A24}" srcId="{63CDB2F6-5303-45A0-8AA4-C7D757DD45D2}" destId="{D88F7873-A5AF-45CF-AA6B-C6F037508AD1}" srcOrd="3" destOrd="0" parTransId="{AACA15C3-F01D-4A6D-A22D-B62C2ADAAD48}" sibTransId="{EF96CDE8-10B7-4298-96C9-9B288BD42AE9}"/>
    <dgm:cxn modelId="{E0E16D30-BB68-4F41-9642-ECE360F8651D}" type="presOf" srcId="{45AE4EAF-5904-4250-A5AA-FBCD5D8BF359}" destId="{4CC2B6DF-A999-4CE3-8C18-31B5ACBF3135}" srcOrd="0" destOrd="0" presId="urn:microsoft.com/office/officeart/2016/7/layout/VerticalSolidActionList"/>
    <dgm:cxn modelId="{F945AA31-1CB8-4AD8-884E-7B3E7D3FC8EF}" type="presOf" srcId="{63CDB2F6-5303-45A0-8AA4-C7D757DD45D2}" destId="{BD551556-F27C-4022-BE5B-08166D6F4CF4}" srcOrd="0" destOrd="0" presId="urn:microsoft.com/office/officeart/2016/7/layout/VerticalSolidActionList"/>
    <dgm:cxn modelId="{5B15BB36-6626-44CC-8B8B-D102EA4E70B8}" srcId="{22CBF86E-3A55-4D2F-97EF-FD8A1602B90D}" destId="{45AE4EAF-5904-4250-A5AA-FBCD5D8BF359}" srcOrd="0" destOrd="0" parTransId="{78E5F9FC-D00F-4247-8140-BDE2096D0C75}" sibTransId="{49163344-7C11-489F-93F2-9719E3C2493F}"/>
    <dgm:cxn modelId="{B6260441-8323-4CAE-AD5F-355F57E00599}" type="presOf" srcId="{2A1FE62A-7694-432F-ACEB-E3AD719B923B}" destId="{F441A36C-A667-4467-B2DD-5BA653E741DA}" srcOrd="0" destOrd="0" presId="urn:microsoft.com/office/officeart/2016/7/layout/VerticalSolidActionList"/>
    <dgm:cxn modelId="{13EA9B44-AC2F-41BA-AE0D-5C1E0282121B}" type="presOf" srcId="{22CBF86E-3A55-4D2F-97EF-FD8A1602B90D}" destId="{32DBA87B-EB28-490A-9116-4ABF50C6D3A2}" srcOrd="0" destOrd="0" presId="urn:microsoft.com/office/officeart/2016/7/layout/VerticalSolidActionList"/>
    <dgm:cxn modelId="{1183B665-6C6F-4B2A-A388-0053FEE81A41}" type="presOf" srcId="{EE252A13-CD94-4EC5-AAD0-D50096EE6418}" destId="{F441A36C-A667-4467-B2DD-5BA653E741DA}" srcOrd="0" destOrd="1" presId="urn:microsoft.com/office/officeart/2016/7/layout/VerticalSolidActionList"/>
    <dgm:cxn modelId="{31DBAE66-8F55-46AC-A907-FC47B9C8FB26}" srcId="{D88F7873-A5AF-45CF-AA6B-C6F037508AD1}" destId="{2A1FE62A-7694-432F-ACEB-E3AD719B923B}" srcOrd="0" destOrd="0" parTransId="{A1357E1B-217E-4EF4-A0F4-D304806AF573}" sibTransId="{E830BE6B-3462-46B5-B3DF-9CFFA6AA0FBF}"/>
    <dgm:cxn modelId="{11B63269-AB63-4334-8B5F-6CC6A01D1F2F}" srcId="{96274A13-F5E7-47C7-AF92-1C8A0FC3D827}" destId="{A95D612D-7D48-4FAF-A204-2FCBB5AA51ED}" srcOrd="0" destOrd="0" parTransId="{11C3E2F5-5A0C-4BA1-B92C-CC4540415086}" sibTransId="{C4088E8D-5214-4443-BE15-5B05F67AC63F}"/>
    <dgm:cxn modelId="{E0C74F6C-6D97-41BA-8475-DF0891B25CE0}" srcId="{D88F7873-A5AF-45CF-AA6B-C6F037508AD1}" destId="{57142AA9-5D30-412C-81B5-E74818BA9B70}" srcOrd="3" destOrd="0" parTransId="{DE19845B-DB23-4B1F-B44B-C8893898EF0F}" sibTransId="{60775521-CEC8-43D7-8E60-F0A3ED9F7AAD}"/>
    <dgm:cxn modelId="{AF53F451-D196-489D-983E-A9905737C78D}" type="presOf" srcId="{A05CD38C-5016-4D6D-9BC7-02982FF41C3D}" destId="{4A33131B-6C79-4E88-964E-C5179A2E61D2}" srcOrd="0" destOrd="0" presId="urn:microsoft.com/office/officeart/2016/7/layout/VerticalSolidActionList"/>
    <dgm:cxn modelId="{45CE4E74-10A1-4AEB-BBB9-CB9F8BA97A3E}" type="presOf" srcId="{D12AD6E2-1618-40C9-A93B-C2833C14836D}" destId="{4CC2B6DF-A999-4CE3-8C18-31B5ACBF3135}" srcOrd="0" destOrd="3" presId="urn:microsoft.com/office/officeart/2016/7/layout/VerticalSolidActionList"/>
    <dgm:cxn modelId="{C8FD1D55-2165-49A2-B906-AACA97992691}" type="presOf" srcId="{D88F7873-A5AF-45CF-AA6B-C6F037508AD1}" destId="{EB1768DF-780C-40E9-8A96-8577143C733E}" srcOrd="0" destOrd="0" presId="urn:microsoft.com/office/officeart/2016/7/layout/VerticalSolidActionList"/>
    <dgm:cxn modelId="{04851958-EEAB-4DAB-860F-9C49F936A998}" srcId="{45AE4EAF-5904-4250-A5AA-FBCD5D8BF359}" destId="{FE032803-D085-4D55-B60D-A55E66F0AD6C}" srcOrd="3" destOrd="0" parTransId="{8E00D70F-E4A7-4905-8ED2-690EE8B3D990}" sibTransId="{98C8964B-E382-488B-B859-FA2605ACEEAD}"/>
    <dgm:cxn modelId="{556D0A7A-D56C-4111-B59B-2D36A9C82A82}" srcId="{63CDB2F6-5303-45A0-8AA4-C7D757DD45D2}" destId="{A05CD38C-5016-4D6D-9BC7-02982FF41C3D}" srcOrd="1" destOrd="0" parTransId="{15A7CB60-12D4-4E63-82B9-8A777F38BAF8}" sibTransId="{2FF56041-CA48-4F5E-BFD8-70C33D8D2438}"/>
    <dgm:cxn modelId="{CA4FCE7B-6944-4E9F-B6F3-AC7871A0073B}" srcId="{96274A13-F5E7-47C7-AF92-1C8A0FC3D827}" destId="{826B2175-6B75-41C1-B68D-448557877E55}" srcOrd="1" destOrd="0" parTransId="{555CF997-0AF4-4CED-BA28-DD2A33C6D5FF}" sibTransId="{9BB17DD8-70C5-4BF0-9FC2-970DB0528F23}"/>
    <dgm:cxn modelId="{8CC2A37F-FBEE-4D95-B8C9-0AE404FCED70}" type="presOf" srcId="{57142AA9-5D30-412C-81B5-E74818BA9B70}" destId="{F441A36C-A667-4467-B2DD-5BA653E741DA}" srcOrd="0" destOrd="3" presId="urn:microsoft.com/office/officeart/2016/7/layout/VerticalSolidActionList"/>
    <dgm:cxn modelId="{5FF80285-1BDF-4BE2-BE57-492681A98D3C}" srcId="{63CDB2F6-5303-45A0-8AA4-C7D757DD45D2}" destId="{96274A13-F5E7-47C7-AF92-1C8A0FC3D827}" srcOrd="0" destOrd="0" parTransId="{8057D0E1-A85C-4667-B1C9-24D7697F3944}" sibTransId="{C6805C45-E720-48B3-B837-4010416F0BED}"/>
    <dgm:cxn modelId="{9E55828E-781D-4BA8-BEC7-494AD3EADCC7}" srcId="{63CDB2F6-5303-45A0-8AA4-C7D757DD45D2}" destId="{22CBF86E-3A55-4D2F-97EF-FD8A1602B90D}" srcOrd="2" destOrd="0" parTransId="{1FE838C4-348A-43E0-A96F-7FD64AC29F07}" sibTransId="{1B18C8AE-CE99-432F-9C63-4DF531A2AEA1}"/>
    <dgm:cxn modelId="{BD5CE891-CBD5-4F3E-AA82-BD5A8BF75550}" srcId="{45AE4EAF-5904-4250-A5AA-FBCD5D8BF359}" destId="{3639B318-8A54-4C17-8871-6373A2F7A0A6}" srcOrd="1" destOrd="0" parTransId="{3B839FE7-1104-4F59-A07F-7ED2CD2F17E9}" sibTransId="{EE8808E2-6251-4A99-87FD-AFDF289C5197}"/>
    <dgm:cxn modelId="{D54A1A93-9791-4C85-B7D5-AEEF85BDFD31}" type="presOf" srcId="{D0247F10-E780-420C-922E-81378FE033A6}" destId="{4CC2B6DF-A999-4CE3-8C18-31B5ACBF3135}" srcOrd="0" destOrd="1" presId="urn:microsoft.com/office/officeart/2016/7/layout/VerticalSolidActionList"/>
    <dgm:cxn modelId="{80320E9D-BBFB-4A46-8555-EEC8EA4CED3A}" srcId="{45AE4EAF-5904-4250-A5AA-FBCD5D8BF359}" destId="{D0247F10-E780-420C-922E-81378FE033A6}" srcOrd="0" destOrd="0" parTransId="{B368DE1D-3D4F-4464-84DD-1C52B18F04CC}" sibTransId="{B8E8C0F3-68B3-49E5-A2F1-61C0E507B1CB}"/>
    <dgm:cxn modelId="{357597A3-6CF4-45E2-AB80-A289BE7CB6B5}" srcId="{D88F7873-A5AF-45CF-AA6B-C6F037508AD1}" destId="{E0D54CCB-F9AE-4349-933B-FB0A10DDF9B0}" srcOrd="2" destOrd="0" parTransId="{95AC44BF-9CCF-49E2-92BC-F6A68C9712DC}" sibTransId="{4728AE64-669A-4EB0-9C42-608C6F322AAB}"/>
    <dgm:cxn modelId="{084AAFBB-4349-4D0A-B53C-1F84808A48C3}" type="presOf" srcId="{826B2175-6B75-41C1-B68D-448557877E55}" destId="{835B7C78-92FE-4B34-8644-3B74F77C602C}" srcOrd="0" destOrd="1" presId="urn:microsoft.com/office/officeart/2016/7/layout/VerticalSolidActionList"/>
    <dgm:cxn modelId="{7434A5C6-C46F-4605-BFB8-219ADB61792B}" srcId="{D88F7873-A5AF-45CF-AA6B-C6F037508AD1}" destId="{EE252A13-CD94-4EC5-AAD0-D50096EE6418}" srcOrd="1" destOrd="0" parTransId="{6F4E29A9-D471-4F9A-8511-8753B9E66C09}" sibTransId="{64664940-745D-4F19-9DF7-220C70364DC9}"/>
    <dgm:cxn modelId="{A7AD63C8-3B3D-42AB-B241-ACAC66A63DB4}" type="presOf" srcId="{3639B318-8A54-4C17-8871-6373A2F7A0A6}" destId="{4CC2B6DF-A999-4CE3-8C18-31B5ACBF3135}" srcOrd="0" destOrd="2" presId="urn:microsoft.com/office/officeart/2016/7/layout/VerticalSolidActionList"/>
    <dgm:cxn modelId="{351F83F3-DEA0-4E69-974A-FA5DFEFA112C}" srcId="{A05CD38C-5016-4D6D-9BC7-02982FF41C3D}" destId="{12E13315-A4B1-401D-8FEE-CE0433EC925A}" srcOrd="0" destOrd="0" parTransId="{B12702CD-E615-4C29-8FF8-73AD86AFA94D}" sibTransId="{ADE8AD47-838B-49F2-9F9D-9B9746DB085A}"/>
    <dgm:cxn modelId="{C7E938F8-7DCD-45E5-91CC-DE73AF9917B4}" type="presOf" srcId="{FE032803-D085-4D55-B60D-A55E66F0AD6C}" destId="{4CC2B6DF-A999-4CE3-8C18-31B5ACBF3135}" srcOrd="0" destOrd="4" presId="urn:microsoft.com/office/officeart/2016/7/layout/VerticalSolidActionList"/>
    <dgm:cxn modelId="{7A864E2E-CE09-4ABB-838F-8DA7555E4002}" type="presParOf" srcId="{BD551556-F27C-4022-BE5B-08166D6F4CF4}" destId="{E198A531-C986-4D92-B656-A7265BC8A095}" srcOrd="0" destOrd="0" presId="urn:microsoft.com/office/officeart/2016/7/layout/VerticalSolidActionList"/>
    <dgm:cxn modelId="{EC2EA117-7908-44D5-A84E-2451E2F36547}" type="presParOf" srcId="{E198A531-C986-4D92-B656-A7265BC8A095}" destId="{AD5666C4-7633-4466-91D6-75A06791F29F}" srcOrd="0" destOrd="0" presId="urn:microsoft.com/office/officeart/2016/7/layout/VerticalSolidActionList"/>
    <dgm:cxn modelId="{3B00E6ED-467A-4D28-8CA7-AAE00DED1D2D}" type="presParOf" srcId="{E198A531-C986-4D92-B656-A7265BC8A095}" destId="{835B7C78-92FE-4B34-8644-3B74F77C602C}" srcOrd="1" destOrd="0" presId="urn:microsoft.com/office/officeart/2016/7/layout/VerticalSolidActionList"/>
    <dgm:cxn modelId="{2ACDBA89-9610-4D3A-9D63-EF5EC8C9DAEA}" type="presParOf" srcId="{BD551556-F27C-4022-BE5B-08166D6F4CF4}" destId="{F3417E94-21E3-4FDA-9F35-BE2683C87B7E}" srcOrd="1" destOrd="0" presId="urn:microsoft.com/office/officeart/2016/7/layout/VerticalSolidActionList"/>
    <dgm:cxn modelId="{73414B00-950C-4CB3-A3A9-B2CE92839744}" type="presParOf" srcId="{BD551556-F27C-4022-BE5B-08166D6F4CF4}" destId="{E62F4E83-FCAC-4508-87A1-5D6A1614E57B}" srcOrd="2" destOrd="0" presId="urn:microsoft.com/office/officeart/2016/7/layout/VerticalSolidActionList"/>
    <dgm:cxn modelId="{4B2FEEAB-6221-4EB8-BF5B-01991531D112}" type="presParOf" srcId="{E62F4E83-FCAC-4508-87A1-5D6A1614E57B}" destId="{4A33131B-6C79-4E88-964E-C5179A2E61D2}" srcOrd="0" destOrd="0" presId="urn:microsoft.com/office/officeart/2016/7/layout/VerticalSolidActionList"/>
    <dgm:cxn modelId="{FDB77A2E-3C44-41AC-AD54-2DD1B02EE54D}" type="presParOf" srcId="{E62F4E83-FCAC-4508-87A1-5D6A1614E57B}" destId="{D2255FAD-BFC9-45E9-841F-C3A102A64DC3}" srcOrd="1" destOrd="0" presId="urn:microsoft.com/office/officeart/2016/7/layout/VerticalSolidActionList"/>
    <dgm:cxn modelId="{9114F7E8-C6FD-463E-90FD-3EC520D45DB0}" type="presParOf" srcId="{BD551556-F27C-4022-BE5B-08166D6F4CF4}" destId="{32A9E459-D9FB-4B37-AE1A-04EB691FF343}" srcOrd="3" destOrd="0" presId="urn:microsoft.com/office/officeart/2016/7/layout/VerticalSolidActionList"/>
    <dgm:cxn modelId="{37876FF6-6821-45FD-8AA3-08121291EFA4}" type="presParOf" srcId="{BD551556-F27C-4022-BE5B-08166D6F4CF4}" destId="{5C62EC75-9F10-47BE-917A-83FACC7FABBF}" srcOrd="4" destOrd="0" presId="urn:microsoft.com/office/officeart/2016/7/layout/VerticalSolidActionList"/>
    <dgm:cxn modelId="{CBCB5756-C4D5-4A50-A226-D786FBC42194}" type="presParOf" srcId="{5C62EC75-9F10-47BE-917A-83FACC7FABBF}" destId="{32DBA87B-EB28-490A-9116-4ABF50C6D3A2}" srcOrd="0" destOrd="0" presId="urn:microsoft.com/office/officeart/2016/7/layout/VerticalSolidActionList"/>
    <dgm:cxn modelId="{90960DB6-C9DC-4E47-8B93-C312FAB59AFF}" type="presParOf" srcId="{5C62EC75-9F10-47BE-917A-83FACC7FABBF}" destId="{4CC2B6DF-A999-4CE3-8C18-31B5ACBF3135}" srcOrd="1" destOrd="0" presId="urn:microsoft.com/office/officeart/2016/7/layout/VerticalSolidActionList"/>
    <dgm:cxn modelId="{7FCD8271-7274-47AE-B478-C700BBEE5F37}" type="presParOf" srcId="{BD551556-F27C-4022-BE5B-08166D6F4CF4}" destId="{7F039A50-9CE3-4E2D-B82C-5D8A203AA340}" srcOrd="5" destOrd="0" presId="urn:microsoft.com/office/officeart/2016/7/layout/VerticalSolidActionList"/>
    <dgm:cxn modelId="{3A90DB83-DEE4-4F3B-B460-17AB36C3486E}" type="presParOf" srcId="{BD551556-F27C-4022-BE5B-08166D6F4CF4}" destId="{9DEAF983-7593-4DBE-A110-46AE6FF25246}" srcOrd="6" destOrd="0" presId="urn:microsoft.com/office/officeart/2016/7/layout/VerticalSolidActionList"/>
    <dgm:cxn modelId="{A2E3F7CB-15AF-4DDF-85CB-1456DF3B1AFC}" type="presParOf" srcId="{9DEAF983-7593-4DBE-A110-46AE6FF25246}" destId="{EB1768DF-780C-40E9-8A96-8577143C733E}" srcOrd="0" destOrd="0" presId="urn:microsoft.com/office/officeart/2016/7/layout/VerticalSolidActionList"/>
    <dgm:cxn modelId="{86BA347B-A211-43C5-9677-FDBB5A0A0022}" type="presParOf" srcId="{9DEAF983-7593-4DBE-A110-46AE6FF25246}" destId="{F441A36C-A667-4467-B2DD-5BA653E741D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BD0B1-CE01-4592-9EE9-203113593B03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1D72AC4-A7ED-4FE5-B511-E2DC53BAF61B}">
      <dgm:prSet custT="1"/>
      <dgm:spPr/>
      <dgm:t>
        <a:bodyPr/>
        <a:lstStyle/>
        <a:p>
          <a:r>
            <a:rPr lang="en-US" sz="1600" dirty="0">
              <a:latin typeface="Palatino Linotype" panose="02040502050505030304" pitchFamily="18" charset="0"/>
            </a:rPr>
            <a:t>Initialize</a:t>
          </a:r>
        </a:p>
      </dgm:t>
    </dgm:pt>
    <dgm:pt modelId="{05912E21-D7BB-4B8F-81F9-39BB6999F9CF}" type="parTrans" cxnId="{3A0FB275-A288-458F-BB86-1D764A2BB25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371799A-1DFA-4EF9-B453-2E1978E25F7B}" type="sibTrans" cxnId="{3A0FB275-A288-458F-BB86-1D764A2BB25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5CDF1E5-81EC-4374-B49B-EE91F35EF708}">
      <dgm:prSet custT="1"/>
      <dgm:spPr/>
      <dgm:t>
        <a:bodyPr/>
        <a:lstStyle/>
        <a:p>
          <a:r>
            <a:rPr lang="en-US" sz="1000" b="1" dirty="0">
              <a:latin typeface="Palatino Linotype" panose="02040502050505030304" pitchFamily="18" charset="0"/>
            </a:rPr>
            <a:t>Model 1: </a:t>
          </a:r>
          <a:r>
            <a:rPr lang="en-US" sz="1000" dirty="0">
              <a:latin typeface="Palatino Linotype" panose="02040502050505030304" pitchFamily="18" charset="0"/>
            </a:rPr>
            <a:t>same as the first model</a:t>
          </a:r>
        </a:p>
      </dgm:t>
    </dgm:pt>
    <dgm:pt modelId="{EF13267F-CC63-4361-B730-DF5E927447E2}" type="parTrans" cxnId="{9C431DAC-A995-4D5C-9BC8-62B5E1AD0AB4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451A5A5-07DC-4F68-B017-314992687546}" type="sibTrans" cxnId="{9C431DAC-A995-4D5C-9BC8-62B5E1AD0AB4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145E1FE-3DF8-4C9B-A7EE-A531A2BBD6D7}">
      <dgm:prSet custT="1"/>
      <dgm:spPr/>
      <dgm:t>
        <a:bodyPr/>
        <a:lstStyle/>
        <a:p>
          <a:r>
            <a:rPr lang="en-US" sz="1000" b="1" dirty="0">
              <a:latin typeface="Palatino Linotype" panose="02040502050505030304" pitchFamily="18" charset="0"/>
            </a:rPr>
            <a:t>Model 2: </a:t>
          </a:r>
          <a:r>
            <a:rPr lang="en-US" sz="1000" dirty="0" err="1">
              <a:latin typeface="Palatino Linotype" panose="02040502050505030304" pitchFamily="18" charset="0"/>
            </a:rPr>
            <a:t>n_lags</a:t>
          </a:r>
          <a:r>
            <a:rPr lang="en-US" sz="1000" dirty="0">
              <a:latin typeface="Palatino Linotype" panose="02040502050505030304" pitchFamily="18" charset="0"/>
            </a:rPr>
            <a:t>=10, </a:t>
          </a:r>
          <a:r>
            <a:rPr lang="en-US" sz="1000" dirty="0" err="1">
              <a:latin typeface="Palatino Linotype" panose="02040502050505030304" pitchFamily="18" charset="0"/>
            </a:rPr>
            <a:t>learning_rate</a:t>
          </a:r>
          <a:r>
            <a:rPr lang="en-US" sz="1000" dirty="0">
              <a:latin typeface="Palatino Linotype" panose="02040502050505030304" pitchFamily="18" charset="0"/>
            </a:rPr>
            <a:t>=0.001 </a:t>
          </a:r>
        </a:p>
      </dgm:t>
    </dgm:pt>
    <dgm:pt modelId="{A589D616-6E1D-4F30-AF4B-7475D2A50497}" type="parTrans" cxnId="{37FF730B-508B-44B9-A3FE-BCD6CF5DF5A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AE75A50-0260-460F-8569-577D9CA04525}" type="sibTrans" cxnId="{37FF730B-508B-44B9-A3FE-BCD6CF5DF5A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8C07236-5CC3-4A2E-B6C3-974D09A55B5D}">
      <dgm:prSet custT="1"/>
      <dgm:spPr/>
      <dgm:t>
        <a:bodyPr/>
        <a:lstStyle/>
        <a:p>
          <a:r>
            <a:rPr lang="en-US" sz="1000" b="1" dirty="0">
              <a:latin typeface="Palatino Linotype" panose="02040502050505030304" pitchFamily="18" charset="0"/>
            </a:rPr>
            <a:t>Model 3: </a:t>
          </a:r>
          <a:r>
            <a:rPr lang="en-US" sz="1000" dirty="0" err="1">
              <a:latin typeface="Palatino Linotype" panose="02040502050505030304" pitchFamily="18" charset="0"/>
            </a:rPr>
            <a:t>n_lags</a:t>
          </a:r>
          <a:r>
            <a:rPr lang="en-US" sz="1000" dirty="0">
              <a:latin typeface="Palatino Linotype" panose="02040502050505030304" pitchFamily="18" charset="0"/>
            </a:rPr>
            <a:t>=20, </a:t>
          </a:r>
          <a:r>
            <a:rPr lang="en-US" sz="1000" dirty="0" err="1">
              <a:latin typeface="Palatino Linotype" panose="02040502050505030304" pitchFamily="18" charset="0"/>
            </a:rPr>
            <a:t>learning_rate</a:t>
          </a:r>
          <a:r>
            <a:rPr lang="en-US" sz="1000" dirty="0">
              <a:latin typeface="Palatino Linotype" panose="02040502050505030304" pitchFamily="18" charset="0"/>
            </a:rPr>
            <a:t>=0.001 </a:t>
          </a:r>
        </a:p>
      </dgm:t>
    </dgm:pt>
    <dgm:pt modelId="{796A9206-BD21-4ECC-B83E-8E842EEC0D57}" type="parTrans" cxnId="{0C2EAD92-85F8-4CA7-AC4F-9F0F15F52E7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2F1F257-A8D5-49E1-939C-4D21BE7F49AA}" type="sibTrans" cxnId="{0C2EAD92-85F8-4CA7-AC4F-9F0F15F52E7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84792D5-F28B-4ADB-97A5-C19DD808EF15}">
      <dgm:prSet custT="1"/>
      <dgm:spPr/>
      <dgm:t>
        <a:bodyPr/>
        <a:lstStyle/>
        <a:p>
          <a:r>
            <a:rPr lang="en-US" sz="1000" b="1" dirty="0">
              <a:latin typeface="Palatino Linotype" panose="02040502050505030304" pitchFamily="18" charset="0"/>
            </a:rPr>
            <a:t>Model 4: </a:t>
          </a:r>
          <a:r>
            <a:rPr lang="en-US" sz="1000" dirty="0" err="1">
              <a:latin typeface="Palatino Linotype" panose="02040502050505030304" pitchFamily="18" charset="0"/>
            </a:rPr>
            <a:t>n_lags</a:t>
          </a:r>
          <a:r>
            <a:rPr lang="en-US" sz="1000" dirty="0">
              <a:latin typeface="Palatino Linotype" panose="02040502050505030304" pitchFamily="18" charset="0"/>
            </a:rPr>
            <a:t>=10, </a:t>
          </a:r>
          <a:r>
            <a:rPr lang="en-US" sz="1000" dirty="0" err="1">
              <a:latin typeface="Palatino Linotype" panose="02040502050505030304" pitchFamily="18" charset="0"/>
            </a:rPr>
            <a:t>learning_rate</a:t>
          </a:r>
          <a:r>
            <a:rPr lang="en-US" sz="1000" dirty="0">
              <a:latin typeface="Palatino Linotype" panose="02040502050505030304" pitchFamily="18" charset="0"/>
            </a:rPr>
            <a:t>=0.01 </a:t>
          </a:r>
        </a:p>
      </dgm:t>
    </dgm:pt>
    <dgm:pt modelId="{49EC69F5-E67B-4F46-8E34-5DAAF4DA00ED}" type="parTrans" cxnId="{E6225AAC-419C-4CDA-AD2C-4C3C4F9F95D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65F7E28-8369-45E5-AD8E-5202696622FA}" type="sibTrans" cxnId="{E6225AAC-419C-4CDA-AD2C-4C3C4F9F95D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79A5127-6321-4A27-8C8C-C066F4B21C5B}">
      <dgm:prSet custT="1"/>
      <dgm:spPr/>
      <dgm:t>
        <a:bodyPr/>
        <a:lstStyle/>
        <a:p>
          <a:r>
            <a:rPr lang="en-US" sz="1000" b="1" dirty="0">
              <a:latin typeface="Palatino Linotype" panose="02040502050505030304" pitchFamily="18" charset="0"/>
            </a:rPr>
            <a:t>Model 5: </a:t>
          </a:r>
          <a:r>
            <a:rPr lang="en-US" sz="1000" dirty="0" err="1">
              <a:latin typeface="Palatino Linotype" panose="02040502050505030304" pitchFamily="18" charset="0"/>
            </a:rPr>
            <a:t>n_lags</a:t>
          </a:r>
          <a:r>
            <a:rPr lang="en-US" sz="1000" dirty="0">
              <a:latin typeface="Palatino Linotype" panose="02040502050505030304" pitchFamily="18" charset="0"/>
            </a:rPr>
            <a:t>=20, </a:t>
          </a:r>
          <a:r>
            <a:rPr lang="en-US" sz="1000" dirty="0" err="1">
              <a:latin typeface="Palatino Linotype" panose="02040502050505030304" pitchFamily="18" charset="0"/>
            </a:rPr>
            <a:t>learning_rate</a:t>
          </a:r>
          <a:r>
            <a:rPr lang="en-US" sz="1000" dirty="0">
              <a:latin typeface="Palatino Linotype" panose="02040502050505030304" pitchFamily="18" charset="0"/>
            </a:rPr>
            <a:t>=0.01</a:t>
          </a:r>
        </a:p>
      </dgm:t>
    </dgm:pt>
    <dgm:pt modelId="{7A91F2EF-3F61-4071-AB25-E32C7EF2A1B0}" type="parTrans" cxnId="{415F1FA7-8D28-491C-9C1F-F837328743F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678136E-3D92-4099-B8B3-309BF05A1D41}" type="sibTrans" cxnId="{415F1FA7-8D28-491C-9C1F-F837328743F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38E79AB-168D-4CF1-A501-C911C2FAD772}">
      <dgm:prSet custT="1"/>
      <dgm:spPr/>
      <dgm:t>
        <a:bodyPr/>
        <a:lstStyle/>
        <a:p>
          <a:r>
            <a:rPr lang="en-US" sz="1600" dirty="0">
              <a:latin typeface="Palatino Linotype" panose="02040502050505030304" pitchFamily="18" charset="0"/>
            </a:rPr>
            <a:t>Train</a:t>
          </a:r>
        </a:p>
      </dgm:t>
    </dgm:pt>
    <dgm:pt modelId="{1B738E5E-9D5B-41EB-A29D-6839BDF97459}" type="parTrans" cxnId="{2A0DB60B-CDF4-4FC4-8C5B-224A4F33080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37355E5-426B-4E12-815F-6FCD5F6ED6B3}" type="sibTrans" cxnId="{2A0DB60B-CDF4-4FC4-8C5B-224A4F33080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5A6F41B-AD45-4D97-866F-1D8FD3E7566D}">
      <dgm:prSet custT="1"/>
      <dgm:spPr/>
      <dgm:t>
        <a:bodyPr/>
        <a:lstStyle/>
        <a:p>
          <a:r>
            <a:rPr lang="en-US" sz="1000" dirty="0">
              <a:latin typeface="Palatino Linotype" panose="02040502050505030304" pitchFamily="18" charset="0"/>
            </a:rPr>
            <a:t>Train 200 epochs each model</a:t>
          </a:r>
        </a:p>
      </dgm:t>
    </dgm:pt>
    <dgm:pt modelId="{A3DFAF27-84B8-486B-8A72-3926F84E629E}" type="parTrans" cxnId="{A8AC882D-02BE-4D8A-93EB-E23F4BA6122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F11C6C5-E4DC-4DAE-B27D-1296DF7A3DB5}" type="sibTrans" cxnId="{A8AC882D-02BE-4D8A-93EB-E23F4BA6122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004E536-0E36-4ACA-BECF-42444F1FB96E}">
      <dgm:prSet custT="1"/>
      <dgm:spPr/>
      <dgm:t>
        <a:bodyPr/>
        <a:lstStyle/>
        <a:p>
          <a:r>
            <a:rPr lang="en-US" sz="1600" dirty="0">
              <a:latin typeface="Palatino Linotype" panose="02040502050505030304" pitchFamily="18" charset="0"/>
            </a:rPr>
            <a:t>Calculate</a:t>
          </a:r>
        </a:p>
      </dgm:t>
    </dgm:pt>
    <dgm:pt modelId="{C32EC541-14E1-45D2-B220-BD73569FC176}" type="parTrans" cxnId="{48B8A1D9-43F1-4F02-A832-7596FF4E9FE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4B47ADFD-A5BB-4827-BBAD-6E75D869125B}" type="sibTrans" cxnId="{48B8A1D9-43F1-4F02-A832-7596FF4E9FE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1CCCE9C-BB6E-4776-87E8-6F59763EFFE6}">
      <dgm:prSet custT="1"/>
      <dgm:spPr/>
      <dgm:t>
        <a:bodyPr/>
        <a:lstStyle/>
        <a:p>
          <a:pPr>
            <a:buNone/>
          </a:pPr>
          <a:r>
            <a:rPr lang="en-US" sz="1050" dirty="0">
              <a:latin typeface="Palatino Linotype" panose="02040502050505030304" pitchFamily="18" charset="0"/>
            </a:rPr>
            <a:t>For each models:</a:t>
          </a:r>
        </a:p>
      </dgm:t>
    </dgm:pt>
    <dgm:pt modelId="{9D1AE7D4-0FD6-4F09-8F27-88B724B09F07}" type="parTrans" cxnId="{B3D27C1B-9459-4B05-AD2C-B9C87B9E78E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7D658F2-324D-4B18-966C-13249204529B}" type="sibTrans" cxnId="{B3D27C1B-9459-4B05-AD2C-B9C87B9E78E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A5310CD-3ED3-4662-9036-9BAD0FD8B8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0" i="0" u="none" dirty="0">
              <a:latin typeface="Palatino Linotype" panose="02040502050505030304" pitchFamily="18" charset="0"/>
            </a:rPr>
            <a:t>Predict on validation data</a:t>
          </a:r>
          <a:endParaRPr lang="en-US" sz="1050" dirty="0">
            <a:latin typeface="Palatino Linotype" panose="02040502050505030304" pitchFamily="18" charset="0"/>
          </a:endParaRPr>
        </a:p>
      </dgm:t>
    </dgm:pt>
    <dgm:pt modelId="{DAB6AF05-94AB-49A8-8A03-05FB963FE56C}" type="parTrans" cxnId="{C3504F7C-21F3-41E0-8CC0-DB2668CC37CB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C91634A-BD0C-4DD0-B116-1FBA97137B9A}" type="sibTrans" cxnId="{C3504F7C-21F3-41E0-8CC0-DB2668CC37CB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72F82BB7-BA9B-42D0-A2A0-0726E3CCF681}">
      <dgm:prSet custT="1"/>
      <dgm:spPr/>
      <dgm:t>
        <a:bodyPr/>
        <a:lstStyle/>
        <a:p>
          <a:r>
            <a:rPr lang="en-US" sz="1600" dirty="0">
              <a:latin typeface="Palatino Linotype" panose="02040502050505030304" pitchFamily="18" charset="0"/>
            </a:rPr>
            <a:t>Combine</a:t>
          </a:r>
        </a:p>
      </dgm:t>
    </dgm:pt>
    <dgm:pt modelId="{D260C9DA-5497-4344-9997-74909D655B72}" type="parTrans" cxnId="{0EE6DCC9-100F-4205-B61D-58FFB0C6CE7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7C6B629A-C94C-4EB5-9B46-5844D2106B70}" type="sibTrans" cxnId="{0EE6DCC9-100F-4205-B61D-58FFB0C6CE7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AC64E22-5614-48D8-837A-74B7D9AAD07F}">
      <dgm:prSet custT="1"/>
      <dgm:spPr/>
      <dgm:t>
        <a:bodyPr/>
        <a:lstStyle/>
        <a:p>
          <a:r>
            <a:rPr lang="en-US" sz="1000" dirty="0">
              <a:latin typeface="Palatino Linotype" panose="02040502050505030304" pitchFamily="18" charset="0"/>
            </a:rPr>
            <a:t>Calculate weights based on inverse errors</a:t>
          </a:r>
        </a:p>
      </dgm:t>
    </dgm:pt>
    <dgm:pt modelId="{A8B665CD-68C0-44F8-BD5E-1A72F5798CE0}" type="parTrans" cxnId="{74211E72-AE94-4706-9B14-133E72DBD60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A3A17BC-3437-470D-A26D-B7AB1BD5AB16}" type="sibTrans" cxnId="{74211E72-AE94-4706-9B14-133E72DBD60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D5A9D38-D619-48E0-A14B-2DEBD932E8F4}">
      <dgm:prSet custT="1"/>
      <dgm:spPr/>
      <dgm:t>
        <a:bodyPr/>
        <a:lstStyle/>
        <a:p>
          <a:r>
            <a:rPr lang="en-US" sz="1000" dirty="0">
              <a:latin typeface="Palatino Linotype" panose="02040502050505030304" pitchFamily="18" charset="0"/>
            </a:rPr>
            <a:t>Normalize weights</a:t>
          </a:r>
        </a:p>
      </dgm:t>
    </dgm:pt>
    <dgm:pt modelId="{88C0CA77-C1AC-45AB-9818-147AAF943619}" type="parTrans" cxnId="{CE54177A-78F7-46F3-B457-1B62F59A35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687CDB50-E474-4F9D-812E-3DC86B3855AD}" type="sibTrans" cxnId="{CE54177A-78F7-46F3-B457-1B62F59A35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0466190-A4D5-4ED1-9C1D-3B3B549F135E}">
      <dgm:prSet custT="1"/>
      <dgm:spPr/>
      <dgm:t>
        <a:bodyPr/>
        <a:lstStyle/>
        <a:p>
          <a:r>
            <a:rPr lang="en-US" sz="1000" dirty="0">
              <a:latin typeface="Palatino Linotype" panose="02040502050505030304" pitchFamily="18" charset="0"/>
            </a:rPr>
            <a:t>Ensemble Forecast</a:t>
          </a:r>
        </a:p>
      </dgm:t>
    </dgm:pt>
    <dgm:pt modelId="{1C4F923C-7B7A-4981-950F-8B3D81748BE0}" type="parTrans" cxnId="{4A7C9A7B-7A04-418D-999E-55A76871BB5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4AF7E2D-F81F-4A18-AE7F-A5CEDEA590F4}" type="sibTrans" cxnId="{4A7C9A7B-7A04-418D-999E-55A76871BB5A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FCF7EF9-DB05-4BEE-A3BF-C62022BCC8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0" i="0" u="none" dirty="0">
              <a:latin typeface="Palatino Linotype" panose="02040502050505030304" pitchFamily="18" charset="0"/>
            </a:rPr>
            <a:t>Fill </a:t>
          </a:r>
          <a:r>
            <a:rPr lang="en-US" sz="1050" b="0" i="0" u="none" dirty="0" err="1">
              <a:latin typeface="Palatino Linotype" panose="02040502050505030304" pitchFamily="18" charset="0"/>
            </a:rPr>
            <a:t>NaN</a:t>
          </a:r>
          <a:r>
            <a:rPr lang="en-US" sz="1050" b="0" i="0" u="none" dirty="0">
              <a:latin typeface="Palatino Linotype" panose="02040502050505030304" pitchFamily="18" charset="0"/>
            </a:rPr>
            <a:t> values with 0 </a:t>
          </a:r>
        </a:p>
      </dgm:t>
    </dgm:pt>
    <dgm:pt modelId="{E251269B-37B6-4AC0-907F-9C9DC5C37F35}" type="parTrans" cxnId="{E317ADE0-98D8-4202-88BB-506AE8F7DD24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1E1D244-B2B9-49B4-B1BD-E3F408D38C2A}" type="sibTrans" cxnId="{E317ADE0-98D8-4202-88BB-506AE8F7DD24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54F0F8E-6DB3-4D13-AB29-B91860266C6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0" i="0" u="none" dirty="0">
              <a:latin typeface="Palatino Linotype" panose="02040502050505030304" pitchFamily="18" charset="0"/>
            </a:rPr>
            <a:t>Calculate mean squared error </a:t>
          </a:r>
        </a:p>
      </dgm:t>
    </dgm:pt>
    <dgm:pt modelId="{B5D1D699-4A95-45CD-8956-2CE6D448501E}" type="parTrans" cxnId="{98E327FC-59EE-48AD-A774-4901E805C959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341463D-76A3-4AB7-86C4-608FAEC7EE52}" type="sibTrans" cxnId="{98E327FC-59EE-48AD-A774-4901E805C959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416EE135-1AF3-4273-9F8A-0F5EAD66C83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0" i="0" u="none" dirty="0">
              <a:latin typeface="Palatino Linotype" panose="02040502050505030304" pitchFamily="18" charset="0"/>
            </a:rPr>
            <a:t>Append error to errors list</a:t>
          </a:r>
        </a:p>
      </dgm:t>
    </dgm:pt>
    <dgm:pt modelId="{DBAEE133-1635-4A5F-9AED-324E5B81E09B}" type="parTrans" cxnId="{4E3AA16F-B7D8-4F5C-B447-1F0B2428AD4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029BD23-C5AD-4AC3-9751-F32B88440874}" type="sibTrans" cxnId="{4E3AA16F-B7D8-4F5C-B447-1F0B2428AD42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A1931907-7B71-431C-AB66-5EF3D380C85F}" type="pres">
      <dgm:prSet presAssocID="{6F2BD0B1-CE01-4592-9EE9-203113593B03}" presName="theList" presStyleCnt="0">
        <dgm:presLayoutVars>
          <dgm:dir/>
          <dgm:animLvl val="lvl"/>
          <dgm:resizeHandles val="exact"/>
        </dgm:presLayoutVars>
      </dgm:prSet>
      <dgm:spPr/>
    </dgm:pt>
    <dgm:pt modelId="{5317829F-45AF-4AB6-9D9B-72CCFC620E35}" type="pres">
      <dgm:prSet presAssocID="{D1D72AC4-A7ED-4FE5-B511-E2DC53BAF61B}" presName="compNode" presStyleCnt="0"/>
      <dgm:spPr/>
    </dgm:pt>
    <dgm:pt modelId="{2562B5DF-A047-476A-8545-5487CB0CC8F2}" type="pres">
      <dgm:prSet presAssocID="{D1D72AC4-A7ED-4FE5-B511-E2DC53BAF61B}" presName="aNode" presStyleLbl="bgShp" presStyleIdx="0" presStyleCnt="4"/>
      <dgm:spPr/>
    </dgm:pt>
    <dgm:pt modelId="{F633DC7A-6B4D-47F0-B77C-0EC25779B506}" type="pres">
      <dgm:prSet presAssocID="{D1D72AC4-A7ED-4FE5-B511-E2DC53BAF61B}" presName="textNode" presStyleLbl="bgShp" presStyleIdx="0" presStyleCnt="4"/>
      <dgm:spPr/>
    </dgm:pt>
    <dgm:pt modelId="{93B24D1A-AA56-42CB-B726-8A63E327EBE6}" type="pres">
      <dgm:prSet presAssocID="{D1D72AC4-A7ED-4FE5-B511-E2DC53BAF61B}" presName="compChildNode" presStyleCnt="0"/>
      <dgm:spPr/>
    </dgm:pt>
    <dgm:pt modelId="{CEC36D65-6817-4316-99F2-ADC4E1068C58}" type="pres">
      <dgm:prSet presAssocID="{D1D72AC4-A7ED-4FE5-B511-E2DC53BAF61B}" presName="theInnerList" presStyleCnt="0"/>
      <dgm:spPr/>
    </dgm:pt>
    <dgm:pt modelId="{2A92792D-A2CC-42A4-ABA4-379183085263}" type="pres">
      <dgm:prSet presAssocID="{55CDF1E5-81EC-4374-B49B-EE91F35EF708}" presName="childNode" presStyleLbl="node1" presStyleIdx="0" presStyleCnt="10">
        <dgm:presLayoutVars>
          <dgm:bulletEnabled val="1"/>
        </dgm:presLayoutVars>
      </dgm:prSet>
      <dgm:spPr/>
    </dgm:pt>
    <dgm:pt modelId="{DBDB29C7-FB8F-4E8B-896F-21E09EA0653B}" type="pres">
      <dgm:prSet presAssocID="{55CDF1E5-81EC-4374-B49B-EE91F35EF708}" presName="aSpace2" presStyleCnt="0"/>
      <dgm:spPr/>
    </dgm:pt>
    <dgm:pt modelId="{E6BDC734-2025-4B88-B632-A579091A39AE}" type="pres">
      <dgm:prSet presAssocID="{F145E1FE-3DF8-4C9B-A7EE-A531A2BBD6D7}" presName="childNode" presStyleLbl="node1" presStyleIdx="1" presStyleCnt="10">
        <dgm:presLayoutVars>
          <dgm:bulletEnabled val="1"/>
        </dgm:presLayoutVars>
      </dgm:prSet>
      <dgm:spPr/>
    </dgm:pt>
    <dgm:pt modelId="{0995110F-CF8B-4EB4-B889-7CC1C91BF972}" type="pres">
      <dgm:prSet presAssocID="{F145E1FE-3DF8-4C9B-A7EE-A531A2BBD6D7}" presName="aSpace2" presStyleCnt="0"/>
      <dgm:spPr/>
    </dgm:pt>
    <dgm:pt modelId="{51811F87-046F-4FEE-BF70-1D81FED2C4E7}" type="pres">
      <dgm:prSet presAssocID="{C8C07236-5CC3-4A2E-B6C3-974D09A55B5D}" presName="childNode" presStyleLbl="node1" presStyleIdx="2" presStyleCnt="10">
        <dgm:presLayoutVars>
          <dgm:bulletEnabled val="1"/>
        </dgm:presLayoutVars>
      </dgm:prSet>
      <dgm:spPr/>
    </dgm:pt>
    <dgm:pt modelId="{6D1F442C-C844-4040-BB2A-C79EBF774921}" type="pres">
      <dgm:prSet presAssocID="{C8C07236-5CC3-4A2E-B6C3-974D09A55B5D}" presName="aSpace2" presStyleCnt="0"/>
      <dgm:spPr/>
    </dgm:pt>
    <dgm:pt modelId="{659B1670-7BE8-41EA-AF28-B9DED88CEBFC}" type="pres">
      <dgm:prSet presAssocID="{C84792D5-F28B-4ADB-97A5-C19DD808EF15}" presName="childNode" presStyleLbl="node1" presStyleIdx="3" presStyleCnt="10">
        <dgm:presLayoutVars>
          <dgm:bulletEnabled val="1"/>
        </dgm:presLayoutVars>
      </dgm:prSet>
      <dgm:spPr/>
    </dgm:pt>
    <dgm:pt modelId="{4161EBD2-432C-44CE-83AC-7028B1CDA7E5}" type="pres">
      <dgm:prSet presAssocID="{C84792D5-F28B-4ADB-97A5-C19DD808EF15}" presName="aSpace2" presStyleCnt="0"/>
      <dgm:spPr/>
    </dgm:pt>
    <dgm:pt modelId="{55396B03-5732-44B2-90AC-651EE3267C20}" type="pres">
      <dgm:prSet presAssocID="{879A5127-6321-4A27-8C8C-C066F4B21C5B}" presName="childNode" presStyleLbl="node1" presStyleIdx="4" presStyleCnt="10">
        <dgm:presLayoutVars>
          <dgm:bulletEnabled val="1"/>
        </dgm:presLayoutVars>
      </dgm:prSet>
      <dgm:spPr/>
    </dgm:pt>
    <dgm:pt modelId="{3FC9A935-7FDC-4DB6-BD4C-6EAABC19EA53}" type="pres">
      <dgm:prSet presAssocID="{D1D72AC4-A7ED-4FE5-B511-E2DC53BAF61B}" presName="aSpace" presStyleCnt="0"/>
      <dgm:spPr/>
    </dgm:pt>
    <dgm:pt modelId="{41A9542D-5D63-46F5-A864-971EDB1F361C}" type="pres">
      <dgm:prSet presAssocID="{838E79AB-168D-4CF1-A501-C911C2FAD772}" presName="compNode" presStyleCnt="0"/>
      <dgm:spPr/>
    </dgm:pt>
    <dgm:pt modelId="{6BE9C532-2C89-46D3-ADC0-939E62C38EC7}" type="pres">
      <dgm:prSet presAssocID="{838E79AB-168D-4CF1-A501-C911C2FAD772}" presName="aNode" presStyleLbl="bgShp" presStyleIdx="1" presStyleCnt="4"/>
      <dgm:spPr/>
    </dgm:pt>
    <dgm:pt modelId="{9B5F01E0-329C-480A-8672-B3A61C7B789A}" type="pres">
      <dgm:prSet presAssocID="{838E79AB-168D-4CF1-A501-C911C2FAD772}" presName="textNode" presStyleLbl="bgShp" presStyleIdx="1" presStyleCnt="4"/>
      <dgm:spPr/>
    </dgm:pt>
    <dgm:pt modelId="{BF40B3CD-F01E-43B2-83F1-161C645BB719}" type="pres">
      <dgm:prSet presAssocID="{838E79AB-168D-4CF1-A501-C911C2FAD772}" presName="compChildNode" presStyleCnt="0"/>
      <dgm:spPr/>
    </dgm:pt>
    <dgm:pt modelId="{6E7B2C3F-CC32-4FA0-A3DC-1C7A9A415552}" type="pres">
      <dgm:prSet presAssocID="{838E79AB-168D-4CF1-A501-C911C2FAD772}" presName="theInnerList" presStyleCnt="0"/>
      <dgm:spPr/>
    </dgm:pt>
    <dgm:pt modelId="{3229224E-4903-435D-9C74-EDF68C9B0F19}" type="pres">
      <dgm:prSet presAssocID="{F5A6F41B-AD45-4D97-866F-1D8FD3E7566D}" presName="childNode" presStyleLbl="node1" presStyleIdx="5" presStyleCnt="10">
        <dgm:presLayoutVars>
          <dgm:bulletEnabled val="1"/>
        </dgm:presLayoutVars>
      </dgm:prSet>
      <dgm:spPr/>
    </dgm:pt>
    <dgm:pt modelId="{1D0CA5FC-18DF-40DE-A169-89850436C572}" type="pres">
      <dgm:prSet presAssocID="{838E79AB-168D-4CF1-A501-C911C2FAD772}" presName="aSpace" presStyleCnt="0"/>
      <dgm:spPr/>
    </dgm:pt>
    <dgm:pt modelId="{5F6C9945-A003-4459-9D76-C8C95F87DDB0}" type="pres">
      <dgm:prSet presAssocID="{B004E536-0E36-4ACA-BECF-42444F1FB96E}" presName="compNode" presStyleCnt="0"/>
      <dgm:spPr/>
    </dgm:pt>
    <dgm:pt modelId="{DC47CDCE-7037-48D4-83A0-E67B2B5EA752}" type="pres">
      <dgm:prSet presAssocID="{B004E536-0E36-4ACA-BECF-42444F1FB96E}" presName="aNode" presStyleLbl="bgShp" presStyleIdx="2" presStyleCnt="4"/>
      <dgm:spPr/>
    </dgm:pt>
    <dgm:pt modelId="{29348FE2-BD57-4E1F-B279-2AA609B50CBA}" type="pres">
      <dgm:prSet presAssocID="{B004E536-0E36-4ACA-BECF-42444F1FB96E}" presName="textNode" presStyleLbl="bgShp" presStyleIdx="2" presStyleCnt="4"/>
      <dgm:spPr/>
    </dgm:pt>
    <dgm:pt modelId="{44D22B45-B0E9-4CBE-B211-C5EA52558321}" type="pres">
      <dgm:prSet presAssocID="{B004E536-0E36-4ACA-BECF-42444F1FB96E}" presName="compChildNode" presStyleCnt="0"/>
      <dgm:spPr/>
    </dgm:pt>
    <dgm:pt modelId="{A32854AE-8A14-479B-8C8C-11F9453DF178}" type="pres">
      <dgm:prSet presAssocID="{B004E536-0E36-4ACA-BECF-42444F1FB96E}" presName="theInnerList" presStyleCnt="0"/>
      <dgm:spPr/>
    </dgm:pt>
    <dgm:pt modelId="{ABE76DEF-C6E4-46A3-9188-EF7A3B444FB5}" type="pres">
      <dgm:prSet presAssocID="{11CCCE9C-BB6E-4776-87E8-6F59763EFFE6}" presName="childNode" presStyleLbl="node1" presStyleIdx="6" presStyleCnt="10">
        <dgm:presLayoutVars>
          <dgm:bulletEnabled val="1"/>
        </dgm:presLayoutVars>
      </dgm:prSet>
      <dgm:spPr/>
    </dgm:pt>
    <dgm:pt modelId="{42F5FE64-6AC4-47B8-9F9E-33FF74273B80}" type="pres">
      <dgm:prSet presAssocID="{B004E536-0E36-4ACA-BECF-42444F1FB96E}" presName="aSpace" presStyleCnt="0"/>
      <dgm:spPr/>
    </dgm:pt>
    <dgm:pt modelId="{1027C0E3-E175-4164-B108-19398E341B66}" type="pres">
      <dgm:prSet presAssocID="{72F82BB7-BA9B-42D0-A2A0-0726E3CCF681}" presName="compNode" presStyleCnt="0"/>
      <dgm:spPr/>
    </dgm:pt>
    <dgm:pt modelId="{69BE4AC6-7D3E-4DC3-AAA7-863FDB3DEED0}" type="pres">
      <dgm:prSet presAssocID="{72F82BB7-BA9B-42D0-A2A0-0726E3CCF681}" presName="aNode" presStyleLbl="bgShp" presStyleIdx="3" presStyleCnt="4"/>
      <dgm:spPr/>
    </dgm:pt>
    <dgm:pt modelId="{266682FA-F4D5-4AB3-8A3F-F3234944C1BB}" type="pres">
      <dgm:prSet presAssocID="{72F82BB7-BA9B-42D0-A2A0-0726E3CCF681}" presName="textNode" presStyleLbl="bgShp" presStyleIdx="3" presStyleCnt="4"/>
      <dgm:spPr/>
    </dgm:pt>
    <dgm:pt modelId="{2FDED1DB-FA41-486F-8EF4-88BC374B059F}" type="pres">
      <dgm:prSet presAssocID="{72F82BB7-BA9B-42D0-A2A0-0726E3CCF681}" presName="compChildNode" presStyleCnt="0"/>
      <dgm:spPr/>
    </dgm:pt>
    <dgm:pt modelId="{1A6746C9-D90E-4F84-9C9D-EFA6EB1B1DF1}" type="pres">
      <dgm:prSet presAssocID="{72F82BB7-BA9B-42D0-A2A0-0726E3CCF681}" presName="theInnerList" presStyleCnt="0"/>
      <dgm:spPr/>
    </dgm:pt>
    <dgm:pt modelId="{4AF56CF4-FA25-44E9-AB9A-A6513CBC1AA6}" type="pres">
      <dgm:prSet presAssocID="{AAC64E22-5614-48D8-837A-74B7D9AAD07F}" presName="childNode" presStyleLbl="node1" presStyleIdx="7" presStyleCnt="10">
        <dgm:presLayoutVars>
          <dgm:bulletEnabled val="1"/>
        </dgm:presLayoutVars>
      </dgm:prSet>
      <dgm:spPr/>
    </dgm:pt>
    <dgm:pt modelId="{46F9392B-058D-419C-863D-78AF120A679D}" type="pres">
      <dgm:prSet presAssocID="{AAC64E22-5614-48D8-837A-74B7D9AAD07F}" presName="aSpace2" presStyleCnt="0"/>
      <dgm:spPr/>
    </dgm:pt>
    <dgm:pt modelId="{D93E3BE2-38DE-4F9F-A661-E3488EE71C93}" type="pres">
      <dgm:prSet presAssocID="{ED5A9D38-D619-48E0-A14B-2DEBD932E8F4}" presName="childNode" presStyleLbl="node1" presStyleIdx="8" presStyleCnt="10">
        <dgm:presLayoutVars>
          <dgm:bulletEnabled val="1"/>
        </dgm:presLayoutVars>
      </dgm:prSet>
      <dgm:spPr/>
    </dgm:pt>
    <dgm:pt modelId="{C0A389D9-598B-4AF2-9B6D-DE311C257255}" type="pres">
      <dgm:prSet presAssocID="{ED5A9D38-D619-48E0-A14B-2DEBD932E8F4}" presName="aSpace2" presStyleCnt="0"/>
      <dgm:spPr/>
    </dgm:pt>
    <dgm:pt modelId="{EF0318A8-EAD1-4A2A-A766-1D3994013058}" type="pres">
      <dgm:prSet presAssocID="{B0466190-A4D5-4ED1-9C1D-3B3B549F135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37FF730B-508B-44B9-A3FE-BCD6CF5DF5A7}" srcId="{D1D72AC4-A7ED-4FE5-B511-E2DC53BAF61B}" destId="{F145E1FE-3DF8-4C9B-A7EE-A531A2BBD6D7}" srcOrd="1" destOrd="0" parTransId="{A589D616-6E1D-4F30-AF4B-7475D2A50497}" sibTransId="{DAE75A50-0260-460F-8569-577D9CA04525}"/>
    <dgm:cxn modelId="{2A0DB60B-CDF4-4FC4-8C5B-224A4F33080E}" srcId="{6F2BD0B1-CE01-4592-9EE9-203113593B03}" destId="{838E79AB-168D-4CF1-A501-C911C2FAD772}" srcOrd="1" destOrd="0" parTransId="{1B738E5E-9D5B-41EB-A29D-6839BDF97459}" sibTransId="{037355E5-426B-4E12-815F-6FCD5F6ED6B3}"/>
    <dgm:cxn modelId="{9C11990E-16B2-4BBA-8005-B7B1CCBFCBBC}" type="presOf" srcId="{F5A6F41B-AD45-4D97-866F-1D8FD3E7566D}" destId="{3229224E-4903-435D-9C74-EDF68C9B0F19}" srcOrd="0" destOrd="0" presId="urn:microsoft.com/office/officeart/2005/8/layout/lProcess2"/>
    <dgm:cxn modelId="{B3D27C1B-9459-4B05-AD2C-B9C87B9E78EF}" srcId="{B004E536-0E36-4ACA-BECF-42444F1FB96E}" destId="{11CCCE9C-BB6E-4776-87E8-6F59763EFFE6}" srcOrd="0" destOrd="0" parTransId="{9D1AE7D4-0FD6-4F09-8F27-88B724B09F07}" sibTransId="{E7D658F2-324D-4B18-966C-13249204529B}"/>
    <dgm:cxn modelId="{57980821-22CD-4B58-B200-DCF33602298E}" type="presOf" srcId="{C84792D5-F28B-4ADB-97A5-C19DD808EF15}" destId="{659B1670-7BE8-41EA-AF28-B9DED88CEBFC}" srcOrd="0" destOrd="0" presId="urn:microsoft.com/office/officeart/2005/8/layout/lProcess2"/>
    <dgm:cxn modelId="{2D635A23-54F7-4A30-BC8A-61A9EC2BD3D5}" type="presOf" srcId="{B004E536-0E36-4ACA-BECF-42444F1FB96E}" destId="{29348FE2-BD57-4E1F-B279-2AA609B50CBA}" srcOrd="1" destOrd="0" presId="urn:microsoft.com/office/officeart/2005/8/layout/lProcess2"/>
    <dgm:cxn modelId="{8EAD3A24-0AE2-45E0-A882-539983D5EB91}" type="presOf" srcId="{AAC64E22-5614-48D8-837A-74B7D9AAD07F}" destId="{4AF56CF4-FA25-44E9-AB9A-A6513CBC1AA6}" srcOrd="0" destOrd="0" presId="urn:microsoft.com/office/officeart/2005/8/layout/lProcess2"/>
    <dgm:cxn modelId="{A8AC882D-02BE-4D8A-93EB-E23F4BA6122C}" srcId="{838E79AB-168D-4CF1-A501-C911C2FAD772}" destId="{F5A6F41B-AD45-4D97-866F-1D8FD3E7566D}" srcOrd="0" destOrd="0" parTransId="{A3DFAF27-84B8-486B-8A72-3926F84E629E}" sibTransId="{FF11C6C5-E4DC-4DAE-B27D-1296DF7A3DB5}"/>
    <dgm:cxn modelId="{30F27135-6EA9-4829-8E64-6CA644D28FD1}" type="presOf" srcId="{72F82BB7-BA9B-42D0-A2A0-0726E3CCF681}" destId="{69BE4AC6-7D3E-4DC3-AAA7-863FDB3DEED0}" srcOrd="0" destOrd="0" presId="urn:microsoft.com/office/officeart/2005/8/layout/lProcess2"/>
    <dgm:cxn modelId="{D5E00339-EF8A-4F45-A7B0-CAF54BF52EB7}" type="presOf" srcId="{B004E536-0E36-4ACA-BECF-42444F1FB96E}" destId="{DC47CDCE-7037-48D4-83A0-E67B2B5EA752}" srcOrd="0" destOrd="0" presId="urn:microsoft.com/office/officeart/2005/8/layout/lProcess2"/>
    <dgm:cxn modelId="{C6C2B53E-E707-422D-BB37-A5FDFBB69F42}" type="presOf" srcId="{72F82BB7-BA9B-42D0-A2A0-0726E3CCF681}" destId="{266682FA-F4D5-4AB3-8A3F-F3234944C1BB}" srcOrd="1" destOrd="0" presId="urn:microsoft.com/office/officeart/2005/8/layout/lProcess2"/>
    <dgm:cxn modelId="{034DE05B-7932-4588-B443-E27955A2711B}" type="presOf" srcId="{F145E1FE-3DF8-4C9B-A7EE-A531A2BBD6D7}" destId="{E6BDC734-2025-4B88-B632-A579091A39AE}" srcOrd="0" destOrd="0" presId="urn:microsoft.com/office/officeart/2005/8/layout/lProcess2"/>
    <dgm:cxn modelId="{1216BF63-9EE2-499F-A6EF-3D1A796CE59C}" type="presOf" srcId="{416EE135-1AF3-4273-9F8A-0F5EAD66C833}" destId="{ABE76DEF-C6E4-46A3-9188-EF7A3B444FB5}" srcOrd="0" destOrd="4" presId="urn:microsoft.com/office/officeart/2005/8/layout/lProcess2"/>
    <dgm:cxn modelId="{AA60FA43-BC77-4DD2-ADFC-AD1992850210}" type="presOf" srcId="{6F2BD0B1-CE01-4592-9EE9-203113593B03}" destId="{A1931907-7B71-431C-AB66-5EF3D380C85F}" srcOrd="0" destOrd="0" presId="urn:microsoft.com/office/officeart/2005/8/layout/lProcess2"/>
    <dgm:cxn modelId="{7A481D46-3A32-4979-A546-8D4AD6CAE846}" type="presOf" srcId="{C8C07236-5CC3-4A2E-B6C3-974D09A55B5D}" destId="{51811F87-046F-4FEE-BF70-1D81FED2C4E7}" srcOrd="0" destOrd="0" presId="urn:microsoft.com/office/officeart/2005/8/layout/lProcess2"/>
    <dgm:cxn modelId="{87CCEA49-04DC-47E4-AE05-ABF043B262B5}" type="presOf" srcId="{D54F0F8E-6DB3-4D13-AB29-B91860266C60}" destId="{ABE76DEF-C6E4-46A3-9188-EF7A3B444FB5}" srcOrd="0" destOrd="3" presId="urn:microsoft.com/office/officeart/2005/8/layout/lProcess2"/>
    <dgm:cxn modelId="{4E3AA16F-B7D8-4F5C-B447-1F0B2428AD42}" srcId="{11CCCE9C-BB6E-4776-87E8-6F59763EFFE6}" destId="{416EE135-1AF3-4273-9F8A-0F5EAD66C833}" srcOrd="3" destOrd="0" parTransId="{DBAEE133-1635-4A5F-9AED-324E5B81E09B}" sibTransId="{3029BD23-C5AD-4AC3-9751-F32B88440874}"/>
    <dgm:cxn modelId="{74211E72-AE94-4706-9B14-133E72DBD60E}" srcId="{72F82BB7-BA9B-42D0-A2A0-0726E3CCF681}" destId="{AAC64E22-5614-48D8-837A-74B7D9AAD07F}" srcOrd="0" destOrd="0" parTransId="{A8B665CD-68C0-44F8-BD5E-1A72F5798CE0}" sibTransId="{3A3A17BC-3437-470D-A26D-B7AB1BD5AB16}"/>
    <dgm:cxn modelId="{C2AC4254-9768-46A8-81B3-BD4FDC3C144C}" type="presOf" srcId="{11CCCE9C-BB6E-4776-87E8-6F59763EFFE6}" destId="{ABE76DEF-C6E4-46A3-9188-EF7A3B444FB5}" srcOrd="0" destOrd="0" presId="urn:microsoft.com/office/officeart/2005/8/layout/lProcess2"/>
    <dgm:cxn modelId="{3A0FB275-A288-458F-BB86-1D764A2BB256}" srcId="{6F2BD0B1-CE01-4592-9EE9-203113593B03}" destId="{D1D72AC4-A7ED-4FE5-B511-E2DC53BAF61B}" srcOrd="0" destOrd="0" parTransId="{05912E21-D7BB-4B8F-81F9-39BB6999F9CF}" sibTransId="{A371799A-1DFA-4EF9-B453-2E1978E25F7B}"/>
    <dgm:cxn modelId="{3EA99756-5C55-4BAC-95E6-FAB7CFCEA66C}" type="presOf" srcId="{838E79AB-168D-4CF1-A501-C911C2FAD772}" destId="{9B5F01E0-329C-480A-8672-B3A61C7B789A}" srcOrd="1" destOrd="0" presId="urn:microsoft.com/office/officeart/2005/8/layout/lProcess2"/>
    <dgm:cxn modelId="{FE53C976-C938-4215-A479-D00E85A81117}" type="presOf" srcId="{879A5127-6321-4A27-8C8C-C066F4B21C5B}" destId="{55396B03-5732-44B2-90AC-651EE3267C20}" srcOrd="0" destOrd="0" presId="urn:microsoft.com/office/officeart/2005/8/layout/lProcess2"/>
    <dgm:cxn modelId="{ACB99D79-FDAF-48C4-B16C-756715E2DA7C}" type="presOf" srcId="{D1D72AC4-A7ED-4FE5-B511-E2DC53BAF61B}" destId="{F633DC7A-6B4D-47F0-B77C-0EC25779B506}" srcOrd="1" destOrd="0" presId="urn:microsoft.com/office/officeart/2005/8/layout/lProcess2"/>
    <dgm:cxn modelId="{CE54177A-78F7-46F3-B457-1B62F59A359C}" srcId="{72F82BB7-BA9B-42D0-A2A0-0726E3CCF681}" destId="{ED5A9D38-D619-48E0-A14B-2DEBD932E8F4}" srcOrd="1" destOrd="0" parTransId="{88C0CA77-C1AC-45AB-9818-147AAF943619}" sibTransId="{687CDB50-E474-4F9D-812E-3DC86B3855AD}"/>
    <dgm:cxn modelId="{4A7C9A7B-7A04-418D-999E-55A76871BB5A}" srcId="{72F82BB7-BA9B-42D0-A2A0-0726E3CCF681}" destId="{B0466190-A4D5-4ED1-9C1D-3B3B549F135E}" srcOrd="2" destOrd="0" parTransId="{1C4F923C-7B7A-4981-950F-8B3D81748BE0}" sibTransId="{A4AF7E2D-F81F-4A18-AE7F-A5CEDEA590F4}"/>
    <dgm:cxn modelId="{C3504F7C-21F3-41E0-8CC0-DB2668CC37CB}" srcId="{11CCCE9C-BB6E-4776-87E8-6F59763EFFE6}" destId="{8A5310CD-3ED3-4662-9036-9BAD0FD8B886}" srcOrd="0" destOrd="0" parTransId="{DAB6AF05-94AB-49A8-8A03-05FB963FE56C}" sibTransId="{3C91634A-BD0C-4DD0-B116-1FBA97137B9A}"/>
    <dgm:cxn modelId="{28C5028F-BFD1-444C-B331-39981CB6CBB1}" type="presOf" srcId="{8A5310CD-3ED3-4662-9036-9BAD0FD8B886}" destId="{ABE76DEF-C6E4-46A3-9188-EF7A3B444FB5}" srcOrd="0" destOrd="1" presId="urn:microsoft.com/office/officeart/2005/8/layout/lProcess2"/>
    <dgm:cxn modelId="{0C2EAD92-85F8-4CA7-AC4F-9F0F15F52E76}" srcId="{D1D72AC4-A7ED-4FE5-B511-E2DC53BAF61B}" destId="{C8C07236-5CC3-4A2E-B6C3-974D09A55B5D}" srcOrd="2" destOrd="0" parTransId="{796A9206-BD21-4ECC-B83E-8E842EEC0D57}" sibTransId="{F2F1F257-A8D5-49E1-939C-4D21BE7F49AA}"/>
    <dgm:cxn modelId="{415F1FA7-8D28-491C-9C1F-F837328743FF}" srcId="{D1D72AC4-A7ED-4FE5-B511-E2DC53BAF61B}" destId="{879A5127-6321-4A27-8C8C-C066F4B21C5B}" srcOrd="4" destOrd="0" parTransId="{7A91F2EF-3F61-4071-AB25-E32C7EF2A1B0}" sibTransId="{A678136E-3D92-4099-B8B3-309BF05A1D41}"/>
    <dgm:cxn modelId="{9C431DAC-A995-4D5C-9BC8-62B5E1AD0AB4}" srcId="{D1D72AC4-A7ED-4FE5-B511-E2DC53BAF61B}" destId="{55CDF1E5-81EC-4374-B49B-EE91F35EF708}" srcOrd="0" destOrd="0" parTransId="{EF13267F-CC63-4361-B730-DF5E927447E2}" sibTransId="{B451A5A5-07DC-4F68-B017-314992687546}"/>
    <dgm:cxn modelId="{E6225AAC-419C-4CDA-AD2C-4C3C4F9F95D8}" srcId="{D1D72AC4-A7ED-4FE5-B511-E2DC53BAF61B}" destId="{C84792D5-F28B-4ADB-97A5-C19DD808EF15}" srcOrd="3" destOrd="0" parTransId="{49EC69F5-E67B-4F46-8E34-5DAAF4DA00ED}" sibTransId="{065F7E28-8369-45E5-AD8E-5202696622FA}"/>
    <dgm:cxn modelId="{8BD9C0AE-D8A5-4E78-BFC9-637A1C213DF2}" type="presOf" srcId="{D1D72AC4-A7ED-4FE5-B511-E2DC53BAF61B}" destId="{2562B5DF-A047-476A-8545-5487CB0CC8F2}" srcOrd="0" destOrd="0" presId="urn:microsoft.com/office/officeart/2005/8/layout/lProcess2"/>
    <dgm:cxn modelId="{D200F2C2-001D-40B9-A6AD-E6DF27C436CD}" type="presOf" srcId="{838E79AB-168D-4CF1-A501-C911C2FAD772}" destId="{6BE9C532-2C89-46D3-ADC0-939E62C38EC7}" srcOrd="0" destOrd="0" presId="urn:microsoft.com/office/officeart/2005/8/layout/lProcess2"/>
    <dgm:cxn modelId="{2F0653C8-053A-4C01-A072-A8E453205341}" type="presOf" srcId="{B0466190-A4D5-4ED1-9C1D-3B3B549F135E}" destId="{EF0318A8-EAD1-4A2A-A766-1D3994013058}" srcOrd="0" destOrd="0" presId="urn:microsoft.com/office/officeart/2005/8/layout/lProcess2"/>
    <dgm:cxn modelId="{0EE6DCC9-100F-4205-B61D-58FFB0C6CE78}" srcId="{6F2BD0B1-CE01-4592-9EE9-203113593B03}" destId="{72F82BB7-BA9B-42D0-A2A0-0726E3CCF681}" srcOrd="3" destOrd="0" parTransId="{D260C9DA-5497-4344-9997-74909D655B72}" sibTransId="{7C6B629A-C94C-4EB5-9B46-5844D2106B70}"/>
    <dgm:cxn modelId="{A5A79ACB-7B46-47C6-80F9-9CCCB3E3F620}" type="presOf" srcId="{ED5A9D38-D619-48E0-A14B-2DEBD932E8F4}" destId="{D93E3BE2-38DE-4F9F-A661-E3488EE71C93}" srcOrd="0" destOrd="0" presId="urn:microsoft.com/office/officeart/2005/8/layout/lProcess2"/>
    <dgm:cxn modelId="{48B8A1D9-43F1-4F02-A832-7596FF4E9FEF}" srcId="{6F2BD0B1-CE01-4592-9EE9-203113593B03}" destId="{B004E536-0E36-4ACA-BECF-42444F1FB96E}" srcOrd="2" destOrd="0" parTransId="{C32EC541-14E1-45D2-B220-BD73569FC176}" sibTransId="{4B47ADFD-A5BB-4827-BBAD-6E75D869125B}"/>
    <dgm:cxn modelId="{E317ADE0-98D8-4202-88BB-506AE8F7DD24}" srcId="{11CCCE9C-BB6E-4776-87E8-6F59763EFFE6}" destId="{AFCF7EF9-DB05-4BEE-A3BF-C62022BCC87D}" srcOrd="1" destOrd="0" parTransId="{E251269B-37B6-4AC0-907F-9C9DC5C37F35}" sibTransId="{81E1D244-B2B9-49B4-B1BD-E3F408D38C2A}"/>
    <dgm:cxn modelId="{355C39F6-5ADF-4486-ACD4-727199531D1E}" type="presOf" srcId="{AFCF7EF9-DB05-4BEE-A3BF-C62022BCC87D}" destId="{ABE76DEF-C6E4-46A3-9188-EF7A3B444FB5}" srcOrd="0" destOrd="2" presId="urn:microsoft.com/office/officeart/2005/8/layout/lProcess2"/>
    <dgm:cxn modelId="{98E327FC-59EE-48AD-A774-4901E805C959}" srcId="{11CCCE9C-BB6E-4776-87E8-6F59763EFFE6}" destId="{D54F0F8E-6DB3-4D13-AB29-B91860266C60}" srcOrd="2" destOrd="0" parTransId="{B5D1D699-4A95-45CD-8956-2CE6D448501E}" sibTransId="{A341463D-76A3-4AB7-86C4-608FAEC7EE52}"/>
    <dgm:cxn modelId="{F78329FE-1F05-4735-8508-94A64227AA5F}" type="presOf" srcId="{55CDF1E5-81EC-4374-B49B-EE91F35EF708}" destId="{2A92792D-A2CC-42A4-ABA4-379183085263}" srcOrd="0" destOrd="0" presId="urn:microsoft.com/office/officeart/2005/8/layout/lProcess2"/>
    <dgm:cxn modelId="{60924547-80A4-4698-A5A0-17D9F5D68A0F}" type="presParOf" srcId="{A1931907-7B71-431C-AB66-5EF3D380C85F}" destId="{5317829F-45AF-4AB6-9D9B-72CCFC620E35}" srcOrd="0" destOrd="0" presId="urn:microsoft.com/office/officeart/2005/8/layout/lProcess2"/>
    <dgm:cxn modelId="{8A9A3457-9431-47BA-9755-693008A0008A}" type="presParOf" srcId="{5317829F-45AF-4AB6-9D9B-72CCFC620E35}" destId="{2562B5DF-A047-476A-8545-5487CB0CC8F2}" srcOrd="0" destOrd="0" presId="urn:microsoft.com/office/officeart/2005/8/layout/lProcess2"/>
    <dgm:cxn modelId="{06832F1D-6958-410F-86FD-8D0F77517970}" type="presParOf" srcId="{5317829F-45AF-4AB6-9D9B-72CCFC620E35}" destId="{F633DC7A-6B4D-47F0-B77C-0EC25779B506}" srcOrd="1" destOrd="0" presId="urn:microsoft.com/office/officeart/2005/8/layout/lProcess2"/>
    <dgm:cxn modelId="{9F7F57DA-E7F8-41EC-B252-3A890B678655}" type="presParOf" srcId="{5317829F-45AF-4AB6-9D9B-72CCFC620E35}" destId="{93B24D1A-AA56-42CB-B726-8A63E327EBE6}" srcOrd="2" destOrd="0" presId="urn:microsoft.com/office/officeart/2005/8/layout/lProcess2"/>
    <dgm:cxn modelId="{CB7C7AEA-9604-4D10-85EA-CF267E747FFE}" type="presParOf" srcId="{93B24D1A-AA56-42CB-B726-8A63E327EBE6}" destId="{CEC36D65-6817-4316-99F2-ADC4E1068C58}" srcOrd="0" destOrd="0" presId="urn:microsoft.com/office/officeart/2005/8/layout/lProcess2"/>
    <dgm:cxn modelId="{1B52E6F5-60EE-4409-BF91-B022AFE7FE03}" type="presParOf" srcId="{CEC36D65-6817-4316-99F2-ADC4E1068C58}" destId="{2A92792D-A2CC-42A4-ABA4-379183085263}" srcOrd="0" destOrd="0" presId="urn:microsoft.com/office/officeart/2005/8/layout/lProcess2"/>
    <dgm:cxn modelId="{59F3A130-9CAC-4904-947F-38009A485842}" type="presParOf" srcId="{CEC36D65-6817-4316-99F2-ADC4E1068C58}" destId="{DBDB29C7-FB8F-4E8B-896F-21E09EA0653B}" srcOrd="1" destOrd="0" presId="urn:microsoft.com/office/officeart/2005/8/layout/lProcess2"/>
    <dgm:cxn modelId="{089CF0A2-F9AF-448E-A629-5B9A042E0AD5}" type="presParOf" srcId="{CEC36D65-6817-4316-99F2-ADC4E1068C58}" destId="{E6BDC734-2025-4B88-B632-A579091A39AE}" srcOrd="2" destOrd="0" presId="urn:microsoft.com/office/officeart/2005/8/layout/lProcess2"/>
    <dgm:cxn modelId="{0979E332-626B-4CDF-869D-50B1BD3B6162}" type="presParOf" srcId="{CEC36D65-6817-4316-99F2-ADC4E1068C58}" destId="{0995110F-CF8B-4EB4-B889-7CC1C91BF972}" srcOrd="3" destOrd="0" presId="urn:microsoft.com/office/officeart/2005/8/layout/lProcess2"/>
    <dgm:cxn modelId="{963BDF6F-A164-4FC7-9ABE-06ABBE12AFF4}" type="presParOf" srcId="{CEC36D65-6817-4316-99F2-ADC4E1068C58}" destId="{51811F87-046F-4FEE-BF70-1D81FED2C4E7}" srcOrd="4" destOrd="0" presId="urn:microsoft.com/office/officeart/2005/8/layout/lProcess2"/>
    <dgm:cxn modelId="{B7CFDDF1-58B5-4F40-8DC3-8D3857DB340A}" type="presParOf" srcId="{CEC36D65-6817-4316-99F2-ADC4E1068C58}" destId="{6D1F442C-C844-4040-BB2A-C79EBF774921}" srcOrd="5" destOrd="0" presId="urn:microsoft.com/office/officeart/2005/8/layout/lProcess2"/>
    <dgm:cxn modelId="{F2B7785E-1D4A-491D-851C-9F77FC4BC6B6}" type="presParOf" srcId="{CEC36D65-6817-4316-99F2-ADC4E1068C58}" destId="{659B1670-7BE8-41EA-AF28-B9DED88CEBFC}" srcOrd="6" destOrd="0" presId="urn:microsoft.com/office/officeart/2005/8/layout/lProcess2"/>
    <dgm:cxn modelId="{7BBDA7F4-C7E8-4D79-80C0-557A0AE0560A}" type="presParOf" srcId="{CEC36D65-6817-4316-99F2-ADC4E1068C58}" destId="{4161EBD2-432C-44CE-83AC-7028B1CDA7E5}" srcOrd="7" destOrd="0" presId="urn:microsoft.com/office/officeart/2005/8/layout/lProcess2"/>
    <dgm:cxn modelId="{4D86641A-29B2-44C7-8FBF-FD89BA138F22}" type="presParOf" srcId="{CEC36D65-6817-4316-99F2-ADC4E1068C58}" destId="{55396B03-5732-44B2-90AC-651EE3267C20}" srcOrd="8" destOrd="0" presId="urn:microsoft.com/office/officeart/2005/8/layout/lProcess2"/>
    <dgm:cxn modelId="{418781B1-A315-4336-8FD6-0BBAA266E830}" type="presParOf" srcId="{A1931907-7B71-431C-AB66-5EF3D380C85F}" destId="{3FC9A935-7FDC-4DB6-BD4C-6EAABC19EA53}" srcOrd="1" destOrd="0" presId="urn:microsoft.com/office/officeart/2005/8/layout/lProcess2"/>
    <dgm:cxn modelId="{47D879CB-00FE-426D-AE8A-7D8D9AA9E3FF}" type="presParOf" srcId="{A1931907-7B71-431C-AB66-5EF3D380C85F}" destId="{41A9542D-5D63-46F5-A864-971EDB1F361C}" srcOrd="2" destOrd="0" presId="urn:microsoft.com/office/officeart/2005/8/layout/lProcess2"/>
    <dgm:cxn modelId="{E05B07FA-18FC-4931-A847-E0DD34B7D00A}" type="presParOf" srcId="{41A9542D-5D63-46F5-A864-971EDB1F361C}" destId="{6BE9C532-2C89-46D3-ADC0-939E62C38EC7}" srcOrd="0" destOrd="0" presId="urn:microsoft.com/office/officeart/2005/8/layout/lProcess2"/>
    <dgm:cxn modelId="{6BACA2CF-54A1-4AD2-A098-B1AE3BA99C33}" type="presParOf" srcId="{41A9542D-5D63-46F5-A864-971EDB1F361C}" destId="{9B5F01E0-329C-480A-8672-B3A61C7B789A}" srcOrd="1" destOrd="0" presId="urn:microsoft.com/office/officeart/2005/8/layout/lProcess2"/>
    <dgm:cxn modelId="{E52BBE55-C08D-4992-AF2B-44881CEDDECE}" type="presParOf" srcId="{41A9542D-5D63-46F5-A864-971EDB1F361C}" destId="{BF40B3CD-F01E-43B2-83F1-161C645BB719}" srcOrd="2" destOrd="0" presId="urn:microsoft.com/office/officeart/2005/8/layout/lProcess2"/>
    <dgm:cxn modelId="{5CD81FF8-BECE-4537-851C-3DBB4A59FBD8}" type="presParOf" srcId="{BF40B3CD-F01E-43B2-83F1-161C645BB719}" destId="{6E7B2C3F-CC32-4FA0-A3DC-1C7A9A415552}" srcOrd="0" destOrd="0" presId="urn:microsoft.com/office/officeart/2005/8/layout/lProcess2"/>
    <dgm:cxn modelId="{7DC3D274-17C1-4970-AC10-868333B5B390}" type="presParOf" srcId="{6E7B2C3F-CC32-4FA0-A3DC-1C7A9A415552}" destId="{3229224E-4903-435D-9C74-EDF68C9B0F19}" srcOrd="0" destOrd="0" presId="urn:microsoft.com/office/officeart/2005/8/layout/lProcess2"/>
    <dgm:cxn modelId="{15B0FCC8-1D10-4693-B05C-FEC579BB3777}" type="presParOf" srcId="{A1931907-7B71-431C-AB66-5EF3D380C85F}" destId="{1D0CA5FC-18DF-40DE-A169-89850436C572}" srcOrd="3" destOrd="0" presId="urn:microsoft.com/office/officeart/2005/8/layout/lProcess2"/>
    <dgm:cxn modelId="{D2B9DA16-791A-4F07-8F03-72BBB86AF58A}" type="presParOf" srcId="{A1931907-7B71-431C-AB66-5EF3D380C85F}" destId="{5F6C9945-A003-4459-9D76-C8C95F87DDB0}" srcOrd="4" destOrd="0" presId="urn:microsoft.com/office/officeart/2005/8/layout/lProcess2"/>
    <dgm:cxn modelId="{DFD25085-865F-47C7-84F0-EA5E1330DD2A}" type="presParOf" srcId="{5F6C9945-A003-4459-9D76-C8C95F87DDB0}" destId="{DC47CDCE-7037-48D4-83A0-E67B2B5EA752}" srcOrd="0" destOrd="0" presId="urn:microsoft.com/office/officeart/2005/8/layout/lProcess2"/>
    <dgm:cxn modelId="{0AEE8D47-8736-487E-ACE8-20E99BBBECBF}" type="presParOf" srcId="{5F6C9945-A003-4459-9D76-C8C95F87DDB0}" destId="{29348FE2-BD57-4E1F-B279-2AA609B50CBA}" srcOrd="1" destOrd="0" presId="urn:microsoft.com/office/officeart/2005/8/layout/lProcess2"/>
    <dgm:cxn modelId="{1E449013-57BE-4E49-8BB4-798ECEA59D4B}" type="presParOf" srcId="{5F6C9945-A003-4459-9D76-C8C95F87DDB0}" destId="{44D22B45-B0E9-4CBE-B211-C5EA52558321}" srcOrd="2" destOrd="0" presId="urn:microsoft.com/office/officeart/2005/8/layout/lProcess2"/>
    <dgm:cxn modelId="{B18C14F7-8CE3-44F5-BBBA-B86374378E2D}" type="presParOf" srcId="{44D22B45-B0E9-4CBE-B211-C5EA52558321}" destId="{A32854AE-8A14-479B-8C8C-11F9453DF178}" srcOrd="0" destOrd="0" presId="urn:microsoft.com/office/officeart/2005/8/layout/lProcess2"/>
    <dgm:cxn modelId="{E646D4E7-9B6E-4487-B371-D56BAAE0463C}" type="presParOf" srcId="{A32854AE-8A14-479B-8C8C-11F9453DF178}" destId="{ABE76DEF-C6E4-46A3-9188-EF7A3B444FB5}" srcOrd="0" destOrd="0" presId="urn:microsoft.com/office/officeart/2005/8/layout/lProcess2"/>
    <dgm:cxn modelId="{CAC0A577-8ED4-4BF9-AFA9-F227418A694F}" type="presParOf" srcId="{A1931907-7B71-431C-AB66-5EF3D380C85F}" destId="{42F5FE64-6AC4-47B8-9F9E-33FF74273B80}" srcOrd="5" destOrd="0" presId="urn:microsoft.com/office/officeart/2005/8/layout/lProcess2"/>
    <dgm:cxn modelId="{FC35BE70-93B9-496F-A3E4-606224032BF3}" type="presParOf" srcId="{A1931907-7B71-431C-AB66-5EF3D380C85F}" destId="{1027C0E3-E175-4164-B108-19398E341B66}" srcOrd="6" destOrd="0" presId="urn:microsoft.com/office/officeart/2005/8/layout/lProcess2"/>
    <dgm:cxn modelId="{EFC6F0FB-B9C0-4DEE-9A7C-90C428217D6B}" type="presParOf" srcId="{1027C0E3-E175-4164-B108-19398E341B66}" destId="{69BE4AC6-7D3E-4DC3-AAA7-863FDB3DEED0}" srcOrd="0" destOrd="0" presId="urn:microsoft.com/office/officeart/2005/8/layout/lProcess2"/>
    <dgm:cxn modelId="{836C32C5-36A5-48DA-AD15-9E4457D482F6}" type="presParOf" srcId="{1027C0E3-E175-4164-B108-19398E341B66}" destId="{266682FA-F4D5-4AB3-8A3F-F3234944C1BB}" srcOrd="1" destOrd="0" presId="urn:microsoft.com/office/officeart/2005/8/layout/lProcess2"/>
    <dgm:cxn modelId="{DA20CAF3-D326-4D16-AFE5-64009309D6AF}" type="presParOf" srcId="{1027C0E3-E175-4164-B108-19398E341B66}" destId="{2FDED1DB-FA41-486F-8EF4-88BC374B059F}" srcOrd="2" destOrd="0" presId="urn:microsoft.com/office/officeart/2005/8/layout/lProcess2"/>
    <dgm:cxn modelId="{83F8E2A6-6116-4EB8-9336-5A0CC5AB851D}" type="presParOf" srcId="{2FDED1DB-FA41-486F-8EF4-88BC374B059F}" destId="{1A6746C9-D90E-4F84-9C9D-EFA6EB1B1DF1}" srcOrd="0" destOrd="0" presId="urn:microsoft.com/office/officeart/2005/8/layout/lProcess2"/>
    <dgm:cxn modelId="{91EBCCEA-2690-4369-B49A-D76DB257151B}" type="presParOf" srcId="{1A6746C9-D90E-4F84-9C9D-EFA6EB1B1DF1}" destId="{4AF56CF4-FA25-44E9-AB9A-A6513CBC1AA6}" srcOrd="0" destOrd="0" presId="urn:microsoft.com/office/officeart/2005/8/layout/lProcess2"/>
    <dgm:cxn modelId="{1CB27275-DA4B-4116-AEE2-E77E9516B40F}" type="presParOf" srcId="{1A6746C9-D90E-4F84-9C9D-EFA6EB1B1DF1}" destId="{46F9392B-058D-419C-863D-78AF120A679D}" srcOrd="1" destOrd="0" presId="urn:microsoft.com/office/officeart/2005/8/layout/lProcess2"/>
    <dgm:cxn modelId="{A8794304-3ACD-4440-9B15-C52A4DE3DF80}" type="presParOf" srcId="{1A6746C9-D90E-4F84-9C9D-EFA6EB1B1DF1}" destId="{D93E3BE2-38DE-4F9F-A661-E3488EE71C93}" srcOrd="2" destOrd="0" presId="urn:microsoft.com/office/officeart/2005/8/layout/lProcess2"/>
    <dgm:cxn modelId="{928BBF7F-39DC-44F2-95F0-B8AB32E4D6DB}" type="presParOf" srcId="{1A6746C9-D90E-4F84-9C9D-EFA6EB1B1DF1}" destId="{C0A389D9-598B-4AF2-9B6D-DE311C257255}" srcOrd="3" destOrd="0" presId="urn:microsoft.com/office/officeart/2005/8/layout/lProcess2"/>
    <dgm:cxn modelId="{D9888107-DAAB-420C-BD77-1EE3C488CFA8}" type="presParOf" srcId="{1A6746C9-D90E-4F84-9C9D-EFA6EB1B1DF1}" destId="{EF0318A8-EAD1-4A2A-A766-1D399401305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C4B51-85B6-44F1-A65F-45B89096941C}">
      <dsp:nvSpPr>
        <dsp:cNvPr id="0" name=""/>
        <dsp:cNvSpPr/>
      </dsp:nvSpPr>
      <dsp:spPr>
        <a:xfrm>
          <a:off x="2100" y="0"/>
          <a:ext cx="2061576" cy="35068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Palatino Linotype" panose="02040502050505030304" pitchFamily="18" charset="0"/>
            </a:rPr>
            <a:t>Data Preprocessing</a:t>
          </a:r>
          <a:endParaRPr lang="en-US" sz="1600" kern="1200" dirty="0">
            <a:latin typeface="Palatino Linotype" panose="02040502050505030304" pitchFamily="18" charset="0"/>
          </a:endParaRPr>
        </a:p>
      </dsp:txBody>
      <dsp:txXfrm>
        <a:off x="2100" y="0"/>
        <a:ext cx="2061576" cy="1052046"/>
      </dsp:txXfrm>
    </dsp:sp>
    <dsp:sp modelId="{31433CB0-015F-40A7-AD29-A03A6B919F71}">
      <dsp:nvSpPr>
        <dsp:cNvPr id="0" name=""/>
        <dsp:cNvSpPr/>
      </dsp:nvSpPr>
      <dsp:spPr>
        <a:xfrm>
          <a:off x="208258" y="1052345"/>
          <a:ext cx="1649260" cy="688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Palatino Linotype" panose="02040502050505030304" pitchFamily="18" charset="0"/>
            </a:rPr>
            <a:t>Linear growth trend assumption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28437" y="1072524"/>
        <a:ext cx="1608902" cy="648591"/>
      </dsp:txXfrm>
    </dsp:sp>
    <dsp:sp modelId="{6F6C9D51-5E6A-42D1-8997-B89373BF328B}">
      <dsp:nvSpPr>
        <dsp:cNvPr id="0" name=""/>
        <dsp:cNvSpPr/>
      </dsp:nvSpPr>
      <dsp:spPr>
        <a:xfrm>
          <a:off x="208258" y="1847288"/>
          <a:ext cx="1649260" cy="688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Palatino Linotype" panose="02040502050505030304" pitchFamily="18" charset="0"/>
            </a:rPr>
            <a:t>Additive seasonality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228437" y="1867467"/>
        <a:ext cx="1608902" cy="648591"/>
      </dsp:txXfrm>
    </dsp:sp>
    <dsp:sp modelId="{73E0F343-AC61-4085-BB6A-D41398C700B5}">
      <dsp:nvSpPr>
        <dsp:cNvPr id="0" name=""/>
        <dsp:cNvSpPr/>
      </dsp:nvSpPr>
      <dsp:spPr>
        <a:xfrm>
          <a:off x="208258" y="2642230"/>
          <a:ext cx="1649260" cy="688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Palatino Linotype" panose="02040502050505030304" pitchFamily="18" charset="0"/>
            </a:rPr>
            <a:t>Min-max normalization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228437" y="2662409"/>
        <a:ext cx="1608902" cy="648591"/>
      </dsp:txXfrm>
    </dsp:sp>
    <dsp:sp modelId="{BFE2EB94-5A7D-4CE2-B67E-50B0616F6A07}">
      <dsp:nvSpPr>
        <dsp:cNvPr id="0" name=""/>
        <dsp:cNvSpPr/>
      </dsp:nvSpPr>
      <dsp:spPr>
        <a:xfrm>
          <a:off x="2218295" y="0"/>
          <a:ext cx="2061576" cy="35068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Palatino Linotype" panose="02040502050505030304" pitchFamily="18" charset="0"/>
            </a:rPr>
            <a:t>Model Architecture</a:t>
          </a:r>
          <a:endParaRPr lang="en-US" sz="1600" kern="1200" dirty="0">
            <a:latin typeface="Palatino Linotype" panose="02040502050505030304" pitchFamily="18" charset="0"/>
          </a:endParaRPr>
        </a:p>
      </dsp:txBody>
      <dsp:txXfrm>
        <a:off x="2218295" y="0"/>
        <a:ext cx="2061576" cy="1052046"/>
      </dsp:txXfrm>
    </dsp:sp>
    <dsp:sp modelId="{3372D36E-8401-40DB-9A6A-8064E527C07B}">
      <dsp:nvSpPr>
        <dsp:cNvPr id="0" name=""/>
        <dsp:cNvSpPr/>
      </dsp:nvSpPr>
      <dsp:spPr>
        <a:xfrm>
          <a:off x="2424452" y="1052709"/>
          <a:ext cx="1649260" cy="405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Input Layer: </a:t>
          </a:r>
          <a:r>
            <a:rPr lang="en-US" sz="1100" b="0" i="0" kern="1200" dirty="0" err="1">
              <a:latin typeface="Palatino Linotype" panose="02040502050505030304" pitchFamily="18" charset="0"/>
            </a:rPr>
            <a:t>n_lags</a:t>
          </a:r>
          <a:r>
            <a:rPr lang="en-US" sz="1100" b="0" i="0" kern="1200" dirty="0">
              <a:latin typeface="Palatino Linotype" panose="02040502050505030304" pitchFamily="18" charset="0"/>
            </a:rPr>
            <a:t> (8)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436334" y="1064591"/>
        <a:ext cx="1625496" cy="381926"/>
      </dsp:txXfrm>
    </dsp:sp>
    <dsp:sp modelId="{6383E173-2682-4D78-9267-9E19E6AA50A3}">
      <dsp:nvSpPr>
        <dsp:cNvPr id="0" name=""/>
        <dsp:cNvSpPr/>
      </dsp:nvSpPr>
      <dsp:spPr>
        <a:xfrm>
          <a:off x="2424452" y="1520813"/>
          <a:ext cx="1649260" cy="405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Hidden Layer 1: </a:t>
          </a:r>
          <a:r>
            <a:rPr lang="en-US" sz="1100" b="0" i="0" kern="1200" dirty="0" err="1">
              <a:latin typeface="Palatino Linotype" panose="02040502050505030304" pitchFamily="18" charset="0"/>
            </a:rPr>
            <a:t>d_hidden</a:t>
          </a:r>
          <a:r>
            <a:rPr lang="en-US" sz="1100" b="0" i="0" kern="1200" dirty="0">
              <a:latin typeface="Palatino Linotype" panose="02040502050505030304" pitchFamily="18" charset="0"/>
            </a:rPr>
            <a:t> (64)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436334" y="1532695"/>
        <a:ext cx="1625496" cy="381926"/>
      </dsp:txXfrm>
    </dsp:sp>
    <dsp:sp modelId="{630FA043-9A86-40C5-9743-A64BD129EA0C}">
      <dsp:nvSpPr>
        <dsp:cNvPr id="0" name=""/>
        <dsp:cNvSpPr/>
      </dsp:nvSpPr>
      <dsp:spPr>
        <a:xfrm>
          <a:off x="2424452" y="1988918"/>
          <a:ext cx="1649260" cy="405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Hidden Layer 2: </a:t>
          </a:r>
          <a:r>
            <a:rPr lang="en-US" sz="1100" b="0" i="0" kern="1200" dirty="0" err="1">
              <a:latin typeface="Palatino Linotype" panose="02040502050505030304" pitchFamily="18" charset="0"/>
            </a:rPr>
            <a:t>d_hidden</a:t>
          </a:r>
          <a:r>
            <a:rPr lang="en-US" sz="1100" b="0" i="0" kern="1200" dirty="0">
              <a:latin typeface="Palatino Linotype" panose="02040502050505030304" pitchFamily="18" charset="0"/>
            </a:rPr>
            <a:t> (64)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436334" y="2000800"/>
        <a:ext cx="1625496" cy="381926"/>
      </dsp:txXfrm>
    </dsp:sp>
    <dsp:sp modelId="{B04C737C-FAF1-4C13-B730-FEE0A5FDDEB8}">
      <dsp:nvSpPr>
        <dsp:cNvPr id="0" name=""/>
        <dsp:cNvSpPr/>
      </dsp:nvSpPr>
      <dsp:spPr>
        <a:xfrm>
          <a:off x="2424452" y="2457022"/>
          <a:ext cx="1649260" cy="405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Hidden Layer 3</a:t>
          </a:r>
          <a:r>
            <a:rPr lang="en-US" sz="1100" b="0" i="0" kern="1200" dirty="0">
              <a:latin typeface="Palatino Linotype" panose="02040502050505030304" pitchFamily="18" charset="0"/>
            </a:rPr>
            <a:t>: </a:t>
          </a:r>
          <a:r>
            <a:rPr lang="en-US" sz="1100" b="0" i="0" kern="1200" dirty="0" err="1">
              <a:latin typeface="Palatino Linotype" panose="02040502050505030304" pitchFamily="18" charset="0"/>
            </a:rPr>
            <a:t>d_hidden</a:t>
          </a:r>
          <a:r>
            <a:rPr lang="en-US" sz="1100" b="0" i="0" kern="1200" dirty="0">
              <a:latin typeface="Palatino Linotype" panose="02040502050505030304" pitchFamily="18" charset="0"/>
            </a:rPr>
            <a:t> (64)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436334" y="2468904"/>
        <a:ext cx="1625496" cy="381926"/>
      </dsp:txXfrm>
    </dsp:sp>
    <dsp:sp modelId="{00EE39A4-F0C7-4564-94CF-504C7C3D8955}">
      <dsp:nvSpPr>
        <dsp:cNvPr id="0" name=""/>
        <dsp:cNvSpPr/>
      </dsp:nvSpPr>
      <dsp:spPr>
        <a:xfrm>
          <a:off x="2424452" y="2925126"/>
          <a:ext cx="1649260" cy="405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Output Layer</a:t>
          </a:r>
          <a:r>
            <a:rPr lang="en-US" sz="1100" b="0" i="0" kern="1200" dirty="0">
              <a:latin typeface="Palatino Linotype" panose="02040502050505030304" pitchFamily="18" charset="0"/>
            </a:rPr>
            <a:t>: </a:t>
          </a:r>
          <a:r>
            <a:rPr lang="en-US" sz="1100" b="0" i="0" kern="1200" dirty="0" err="1">
              <a:latin typeface="Palatino Linotype" panose="02040502050505030304" pitchFamily="18" charset="0"/>
            </a:rPr>
            <a:t>n_forecasts</a:t>
          </a:r>
          <a:r>
            <a:rPr lang="en-US" sz="1100" b="0" i="0" kern="1200" dirty="0">
              <a:latin typeface="Palatino Linotype" panose="02040502050505030304" pitchFamily="18" charset="0"/>
            </a:rPr>
            <a:t> (30 * 12)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2436334" y="2937008"/>
        <a:ext cx="1625496" cy="381926"/>
      </dsp:txXfrm>
    </dsp:sp>
    <dsp:sp modelId="{6D84564B-EA26-464A-BEE8-B0FF216F114A}">
      <dsp:nvSpPr>
        <dsp:cNvPr id="0" name=""/>
        <dsp:cNvSpPr/>
      </dsp:nvSpPr>
      <dsp:spPr>
        <a:xfrm>
          <a:off x="4434489" y="0"/>
          <a:ext cx="2061576" cy="35068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Palatino Linotype" panose="02040502050505030304" pitchFamily="18" charset="0"/>
            </a:rPr>
            <a:t>Seasonality Components</a:t>
          </a:r>
          <a:endParaRPr lang="en-US" sz="1600" kern="1200" dirty="0">
            <a:latin typeface="Palatino Linotype" panose="02040502050505030304" pitchFamily="18" charset="0"/>
          </a:endParaRPr>
        </a:p>
      </dsp:txBody>
      <dsp:txXfrm>
        <a:off x="4434489" y="0"/>
        <a:ext cx="2061576" cy="1052046"/>
      </dsp:txXfrm>
    </dsp:sp>
    <dsp:sp modelId="{5813C149-7EA1-4988-87DF-B00ADA38EF80}">
      <dsp:nvSpPr>
        <dsp:cNvPr id="0" name=""/>
        <dsp:cNvSpPr/>
      </dsp:nvSpPr>
      <dsp:spPr>
        <a:xfrm>
          <a:off x="4640647" y="1053073"/>
          <a:ext cx="1649260" cy="10573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Weekly seasonality: </a:t>
          </a:r>
          <a:r>
            <a:rPr lang="en-US" sz="1100" b="0" i="0" kern="1200" dirty="0">
              <a:latin typeface="Palatino Linotype" panose="02040502050505030304" pitchFamily="18" charset="0"/>
            </a:rPr>
            <a:t>auto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4671616" y="1084042"/>
        <a:ext cx="1587322" cy="995416"/>
      </dsp:txXfrm>
    </dsp:sp>
    <dsp:sp modelId="{36116340-5108-4227-8402-3A62B22EBD10}">
      <dsp:nvSpPr>
        <dsp:cNvPr id="0" name=""/>
        <dsp:cNvSpPr/>
      </dsp:nvSpPr>
      <dsp:spPr>
        <a:xfrm>
          <a:off x="4640647" y="2273098"/>
          <a:ext cx="1649260" cy="10573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Yearly seasonality: </a:t>
          </a:r>
          <a:r>
            <a:rPr lang="en-US" sz="1100" b="0" i="0" kern="1200" dirty="0">
              <a:latin typeface="Palatino Linotype" panose="02040502050505030304" pitchFamily="18" charset="0"/>
            </a:rPr>
            <a:t>True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4671616" y="2304067"/>
        <a:ext cx="1587322" cy="995416"/>
      </dsp:txXfrm>
    </dsp:sp>
    <dsp:sp modelId="{DB3E32E9-061C-4A60-9F3A-1C52F7679A24}">
      <dsp:nvSpPr>
        <dsp:cNvPr id="0" name=""/>
        <dsp:cNvSpPr/>
      </dsp:nvSpPr>
      <dsp:spPr>
        <a:xfrm>
          <a:off x="6650683" y="0"/>
          <a:ext cx="2061576" cy="35068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Palatino Linotype" panose="02040502050505030304" pitchFamily="18" charset="0"/>
            </a:rPr>
            <a:t>Training Configuration</a:t>
          </a:r>
          <a:endParaRPr lang="en-US" sz="1600" kern="1200" dirty="0">
            <a:latin typeface="Palatino Linotype" panose="02040502050505030304" pitchFamily="18" charset="0"/>
          </a:endParaRPr>
        </a:p>
      </dsp:txBody>
      <dsp:txXfrm>
        <a:off x="6650683" y="0"/>
        <a:ext cx="2061576" cy="1052046"/>
      </dsp:txXfrm>
    </dsp:sp>
    <dsp:sp modelId="{FDE633F0-2079-4390-A08C-1B904C1E5D54}">
      <dsp:nvSpPr>
        <dsp:cNvPr id="0" name=""/>
        <dsp:cNvSpPr/>
      </dsp:nvSpPr>
      <dsp:spPr>
        <a:xfrm>
          <a:off x="6856841" y="1052131"/>
          <a:ext cx="1649260" cy="510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Learning rate: </a:t>
          </a:r>
          <a:r>
            <a:rPr lang="en-US" sz="1100" b="0" i="0" kern="1200" dirty="0">
              <a:latin typeface="Palatino Linotype" panose="02040502050505030304" pitchFamily="18" charset="0"/>
            </a:rPr>
            <a:t>0.03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6871804" y="1067094"/>
        <a:ext cx="1619334" cy="480943"/>
      </dsp:txXfrm>
    </dsp:sp>
    <dsp:sp modelId="{B731B3C2-CBAC-4013-BC2F-2E1F0C2B519F}">
      <dsp:nvSpPr>
        <dsp:cNvPr id="0" name=""/>
        <dsp:cNvSpPr/>
      </dsp:nvSpPr>
      <dsp:spPr>
        <a:xfrm>
          <a:off x="6856841" y="1641596"/>
          <a:ext cx="1649260" cy="510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Batch size: </a:t>
          </a:r>
          <a:r>
            <a:rPr lang="en-US" sz="1100" b="0" i="0" kern="1200" dirty="0">
              <a:latin typeface="Palatino Linotype" panose="02040502050505030304" pitchFamily="18" charset="0"/>
            </a:rPr>
            <a:t>45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6871804" y="1656559"/>
        <a:ext cx="1619334" cy="480943"/>
      </dsp:txXfrm>
    </dsp:sp>
    <dsp:sp modelId="{C6DCF1A1-2B1E-405B-9575-3A1FD87C3C1F}">
      <dsp:nvSpPr>
        <dsp:cNvPr id="0" name=""/>
        <dsp:cNvSpPr/>
      </dsp:nvSpPr>
      <dsp:spPr>
        <a:xfrm>
          <a:off x="6856841" y="2231060"/>
          <a:ext cx="1649260" cy="510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Epochs: </a:t>
          </a:r>
          <a:r>
            <a:rPr lang="en-US" sz="1100" b="0" i="0" kern="1200" dirty="0">
              <a:latin typeface="Palatino Linotype" panose="02040502050505030304" pitchFamily="18" charset="0"/>
            </a:rPr>
            <a:t>200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6871804" y="2246023"/>
        <a:ext cx="1619334" cy="480943"/>
      </dsp:txXfrm>
    </dsp:sp>
    <dsp:sp modelId="{253CE243-7192-43EE-B6FE-2331CBAC55AF}">
      <dsp:nvSpPr>
        <dsp:cNvPr id="0" name=""/>
        <dsp:cNvSpPr/>
      </dsp:nvSpPr>
      <dsp:spPr>
        <a:xfrm>
          <a:off x="6856841" y="2820525"/>
          <a:ext cx="1649260" cy="510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Palatino Linotype" panose="02040502050505030304" pitchFamily="18" charset="0"/>
            </a:rPr>
            <a:t>n_changepoints</a:t>
          </a:r>
          <a:r>
            <a:rPr lang="en-US" sz="1100" b="1" i="0" kern="1200" dirty="0">
              <a:latin typeface="Palatino Linotype" panose="02040502050505030304" pitchFamily="18" charset="0"/>
            </a:rPr>
            <a:t>: </a:t>
          </a:r>
          <a:r>
            <a:rPr lang="en-US" sz="1100" b="0" i="0" kern="1200" dirty="0">
              <a:latin typeface="Palatino Linotype" panose="02040502050505030304" pitchFamily="18" charset="0"/>
            </a:rPr>
            <a:t>50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6871804" y="2835488"/>
        <a:ext cx="1619334" cy="48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7C78-92FE-4B34-8644-3B74F77C602C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Model 1: Primary configuration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Model 2-5: Alternate configurations with varying </a:t>
          </a:r>
          <a:r>
            <a:rPr lang="en-US" sz="1100" b="0" i="0" kern="1200" dirty="0" err="1"/>
            <a:t>n_lags</a:t>
          </a:r>
          <a:r>
            <a:rPr lang="en-US" sz="1100" b="0" i="0" kern="1200" dirty="0"/>
            <a:t> and </a:t>
          </a:r>
          <a:r>
            <a:rPr lang="en-US" sz="1100" b="0" i="0" kern="1200" dirty="0" err="1"/>
            <a:t>learning_rate</a:t>
          </a:r>
          <a:r>
            <a:rPr lang="en-US" sz="1100" b="0" i="0" kern="1200" dirty="0"/>
            <a:t> values</a:t>
          </a:r>
        </a:p>
      </dsp:txBody>
      <dsp:txXfrm>
        <a:off x="2103120" y="2007"/>
        <a:ext cx="8412480" cy="1040029"/>
      </dsp:txXfrm>
    </dsp:sp>
    <dsp:sp modelId="{AD5666C4-7633-4466-91D6-75A06791F29F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Initialize</a:t>
          </a:r>
        </a:p>
      </dsp:txBody>
      <dsp:txXfrm>
        <a:off x="0" y="2007"/>
        <a:ext cx="2103120" cy="1040029"/>
      </dsp:txXfrm>
    </dsp:sp>
    <dsp:sp modelId="{D2255FAD-BFC9-45E9-841F-C3A102A64DC3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Train each model for 200 epochs</a:t>
          </a:r>
        </a:p>
      </dsp:txBody>
      <dsp:txXfrm>
        <a:off x="2103120" y="1104438"/>
        <a:ext cx="8412480" cy="1040029"/>
      </dsp:txXfrm>
    </dsp:sp>
    <dsp:sp modelId="{4A33131B-6C79-4E88-964E-C5179A2E61D2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</a:t>
          </a:r>
        </a:p>
      </dsp:txBody>
      <dsp:txXfrm>
        <a:off x="0" y="1104438"/>
        <a:ext cx="2103120" cy="1040029"/>
      </dsp:txXfrm>
    </dsp:sp>
    <dsp:sp modelId="{4CC2B6DF-A999-4CE3-8C18-31B5ACBF3135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For each model: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0" i="0" kern="1200" dirty="0"/>
            <a:t>Predict on validation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0" i="0" kern="1200" dirty="0"/>
            <a:t>Handle missing values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0" i="0" kern="1200" dirty="0"/>
            <a:t>Compute mean squared error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0" i="0" kern="1200" dirty="0"/>
            <a:t>Store errors in a list</a:t>
          </a:r>
        </a:p>
      </dsp:txBody>
      <dsp:txXfrm>
        <a:off x="2103120" y="2206869"/>
        <a:ext cx="8412480" cy="1040029"/>
      </dsp:txXfrm>
    </dsp:sp>
    <dsp:sp modelId="{32DBA87B-EB28-490A-9116-4ABF50C6D3A2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Calculate</a:t>
          </a:r>
        </a:p>
      </dsp:txBody>
      <dsp:txXfrm>
        <a:off x="0" y="2206869"/>
        <a:ext cx="2103120" cy="1040029"/>
      </dsp:txXfrm>
    </dsp:sp>
    <dsp:sp modelId="{F441A36C-A667-4467-B2DD-5BA653E741D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Determine ensemble weights based on inverse errors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Normalize weights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Ensemble Forecast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Generate weighted forecast using ensemble approach</a:t>
          </a:r>
        </a:p>
      </dsp:txBody>
      <dsp:txXfrm>
        <a:off x="2103120" y="3309300"/>
        <a:ext cx="8412480" cy="1040029"/>
      </dsp:txXfrm>
    </dsp:sp>
    <dsp:sp modelId="{EB1768DF-780C-40E9-8A96-8577143C733E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Compute</a:t>
          </a:r>
        </a:p>
      </dsp:txBody>
      <dsp:txXfrm>
        <a:off x="0" y="3309300"/>
        <a:ext cx="2103120" cy="1040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2B5DF-A047-476A-8545-5487CB0CC8F2}">
      <dsp:nvSpPr>
        <dsp:cNvPr id="0" name=""/>
        <dsp:cNvSpPr/>
      </dsp:nvSpPr>
      <dsp:spPr>
        <a:xfrm>
          <a:off x="2147" y="0"/>
          <a:ext cx="2107602" cy="298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alatino Linotype" panose="02040502050505030304" pitchFamily="18" charset="0"/>
            </a:rPr>
            <a:t>Initialize</a:t>
          </a:r>
        </a:p>
      </dsp:txBody>
      <dsp:txXfrm>
        <a:off x="2147" y="0"/>
        <a:ext cx="2107602" cy="896488"/>
      </dsp:txXfrm>
    </dsp:sp>
    <dsp:sp modelId="{2A92792D-A2CC-42A4-ABA4-379183085263}">
      <dsp:nvSpPr>
        <dsp:cNvPr id="0" name=""/>
        <dsp:cNvSpPr/>
      </dsp:nvSpPr>
      <dsp:spPr>
        <a:xfrm>
          <a:off x="212908" y="897054"/>
          <a:ext cx="1686081" cy="345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Palatino Linotype" panose="02040502050505030304" pitchFamily="18" charset="0"/>
            </a:rPr>
            <a:t>Model 1: </a:t>
          </a:r>
          <a:r>
            <a:rPr lang="en-US" sz="1000" kern="1200" dirty="0">
              <a:latin typeface="Palatino Linotype" panose="02040502050505030304" pitchFamily="18" charset="0"/>
            </a:rPr>
            <a:t>same as the first model</a:t>
          </a:r>
        </a:p>
      </dsp:txBody>
      <dsp:txXfrm>
        <a:off x="223033" y="907179"/>
        <a:ext cx="1665831" cy="325454"/>
      </dsp:txXfrm>
    </dsp:sp>
    <dsp:sp modelId="{E6BDC734-2025-4B88-B632-A579091A39AE}">
      <dsp:nvSpPr>
        <dsp:cNvPr id="0" name=""/>
        <dsp:cNvSpPr/>
      </dsp:nvSpPr>
      <dsp:spPr>
        <a:xfrm>
          <a:off x="212908" y="1295943"/>
          <a:ext cx="1686081" cy="345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Palatino Linotype" panose="02040502050505030304" pitchFamily="18" charset="0"/>
            </a:rPr>
            <a:t>Model 2: </a:t>
          </a:r>
          <a:r>
            <a:rPr lang="en-US" sz="1000" kern="1200" dirty="0" err="1">
              <a:latin typeface="Palatino Linotype" panose="02040502050505030304" pitchFamily="18" charset="0"/>
            </a:rPr>
            <a:t>n_lags</a:t>
          </a:r>
          <a:r>
            <a:rPr lang="en-US" sz="1000" kern="1200" dirty="0">
              <a:latin typeface="Palatino Linotype" panose="02040502050505030304" pitchFamily="18" charset="0"/>
            </a:rPr>
            <a:t>=10, </a:t>
          </a:r>
          <a:r>
            <a:rPr lang="en-US" sz="1000" kern="1200" dirty="0" err="1">
              <a:latin typeface="Palatino Linotype" panose="02040502050505030304" pitchFamily="18" charset="0"/>
            </a:rPr>
            <a:t>learning_rate</a:t>
          </a:r>
          <a:r>
            <a:rPr lang="en-US" sz="1000" kern="1200" dirty="0">
              <a:latin typeface="Palatino Linotype" panose="02040502050505030304" pitchFamily="18" charset="0"/>
            </a:rPr>
            <a:t>=0.001 </a:t>
          </a:r>
        </a:p>
      </dsp:txBody>
      <dsp:txXfrm>
        <a:off x="223033" y="1306068"/>
        <a:ext cx="1665831" cy="325454"/>
      </dsp:txXfrm>
    </dsp:sp>
    <dsp:sp modelId="{51811F87-046F-4FEE-BF70-1D81FED2C4E7}">
      <dsp:nvSpPr>
        <dsp:cNvPr id="0" name=""/>
        <dsp:cNvSpPr/>
      </dsp:nvSpPr>
      <dsp:spPr>
        <a:xfrm>
          <a:off x="212908" y="1694832"/>
          <a:ext cx="1686081" cy="345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Palatino Linotype" panose="02040502050505030304" pitchFamily="18" charset="0"/>
            </a:rPr>
            <a:t>Model 3: </a:t>
          </a:r>
          <a:r>
            <a:rPr lang="en-US" sz="1000" kern="1200" dirty="0" err="1">
              <a:latin typeface="Palatino Linotype" panose="02040502050505030304" pitchFamily="18" charset="0"/>
            </a:rPr>
            <a:t>n_lags</a:t>
          </a:r>
          <a:r>
            <a:rPr lang="en-US" sz="1000" kern="1200" dirty="0">
              <a:latin typeface="Palatino Linotype" panose="02040502050505030304" pitchFamily="18" charset="0"/>
            </a:rPr>
            <a:t>=20, </a:t>
          </a:r>
          <a:r>
            <a:rPr lang="en-US" sz="1000" kern="1200" dirty="0" err="1">
              <a:latin typeface="Palatino Linotype" panose="02040502050505030304" pitchFamily="18" charset="0"/>
            </a:rPr>
            <a:t>learning_rate</a:t>
          </a:r>
          <a:r>
            <a:rPr lang="en-US" sz="1000" kern="1200" dirty="0">
              <a:latin typeface="Palatino Linotype" panose="02040502050505030304" pitchFamily="18" charset="0"/>
            </a:rPr>
            <a:t>=0.001 </a:t>
          </a:r>
        </a:p>
      </dsp:txBody>
      <dsp:txXfrm>
        <a:off x="223033" y="1704957"/>
        <a:ext cx="1665831" cy="325454"/>
      </dsp:txXfrm>
    </dsp:sp>
    <dsp:sp modelId="{659B1670-7BE8-41EA-AF28-B9DED88CEBFC}">
      <dsp:nvSpPr>
        <dsp:cNvPr id="0" name=""/>
        <dsp:cNvSpPr/>
      </dsp:nvSpPr>
      <dsp:spPr>
        <a:xfrm>
          <a:off x="212908" y="2093722"/>
          <a:ext cx="1686081" cy="345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Palatino Linotype" panose="02040502050505030304" pitchFamily="18" charset="0"/>
            </a:rPr>
            <a:t>Model 4: </a:t>
          </a:r>
          <a:r>
            <a:rPr lang="en-US" sz="1000" kern="1200" dirty="0" err="1">
              <a:latin typeface="Palatino Linotype" panose="02040502050505030304" pitchFamily="18" charset="0"/>
            </a:rPr>
            <a:t>n_lags</a:t>
          </a:r>
          <a:r>
            <a:rPr lang="en-US" sz="1000" kern="1200" dirty="0">
              <a:latin typeface="Palatino Linotype" panose="02040502050505030304" pitchFamily="18" charset="0"/>
            </a:rPr>
            <a:t>=10, </a:t>
          </a:r>
          <a:r>
            <a:rPr lang="en-US" sz="1000" kern="1200" dirty="0" err="1">
              <a:latin typeface="Palatino Linotype" panose="02040502050505030304" pitchFamily="18" charset="0"/>
            </a:rPr>
            <a:t>learning_rate</a:t>
          </a:r>
          <a:r>
            <a:rPr lang="en-US" sz="1000" kern="1200" dirty="0">
              <a:latin typeface="Palatino Linotype" panose="02040502050505030304" pitchFamily="18" charset="0"/>
            </a:rPr>
            <a:t>=0.01 </a:t>
          </a:r>
        </a:p>
      </dsp:txBody>
      <dsp:txXfrm>
        <a:off x="223033" y="2103847"/>
        <a:ext cx="1665831" cy="325454"/>
      </dsp:txXfrm>
    </dsp:sp>
    <dsp:sp modelId="{55396B03-5732-44B2-90AC-651EE3267C20}">
      <dsp:nvSpPr>
        <dsp:cNvPr id="0" name=""/>
        <dsp:cNvSpPr/>
      </dsp:nvSpPr>
      <dsp:spPr>
        <a:xfrm>
          <a:off x="212908" y="2492611"/>
          <a:ext cx="1686081" cy="345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Palatino Linotype" panose="02040502050505030304" pitchFamily="18" charset="0"/>
            </a:rPr>
            <a:t>Model 5: </a:t>
          </a:r>
          <a:r>
            <a:rPr lang="en-US" sz="1000" kern="1200" dirty="0" err="1">
              <a:latin typeface="Palatino Linotype" panose="02040502050505030304" pitchFamily="18" charset="0"/>
            </a:rPr>
            <a:t>n_lags</a:t>
          </a:r>
          <a:r>
            <a:rPr lang="en-US" sz="1000" kern="1200" dirty="0">
              <a:latin typeface="Palatino Linotype" panose="02040502050505030304" pitchFamily="18" charset="0"/>
            </a:rPr>
            <a:t>=20, </a:t>
          </a:r>
          <a:r>
            <a:rPr lang="en-US" sz="1000" kern="1200" dirty="0" err="1">
              <a:latin typeface="Palatino Linotype" panose="02040502050505030304" pitchFamily="18" charset="0"/>
            </a:rPr>
            <a:t>learning_rate</a:t>
          </a:r>
          <a:r>
            <a:rPr lang="en-US" sz="1000" kern="1200" dirty="0">
              <a:latin typeface="Palatino Linotype" panose="02040502050505030304" pitchFamily="18" charset="0"/>
            </a:rPr>
            <a:t>=0.01</a:t>
          </a:r>
        </a:p>
      </dsp:txBody>
      <dsp:txXfrm>
        <a:off x="223033" y="2502736"/>
        <a:ext cx="1665831" cy="325454"/>
      </dsp:txXfrm>
    </dsp:sp>
    <dsp:sp modelId="{6BE9C532-2C89-46D3-ADC0-939E62C38EC7}">
      <dsp:nvSpPr>
        <dsp:cNvPr id="0" name=""/>
        <dsp:cNvSpPr/>
      </dsp:nvSpPr>
      <dsp:spPr>
        <a:xfrm>
          <a:off x="2267820" y="0"/>
          <a:ext cx="2107602" cy="298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alatino Linotype" panose="02040502050505030304" pitchFamily="18" charset="0"/>
            </a:rPr>
            <a:t>Train</a:t>
          </a:r>
        </a:p>
      </dsp:txBody>
      <dsp:txXfrm>
        <a:off x="2267820" y="0"/>
        <a:ext cx="2107602" cy="896488"/>
      </dsp:txXfrm>
    </dsp:sp>
    <dsp:sp modelId="{3229224E-4903-435D-9C74-EDF68C9B0F19}">
      <dsp:nvSpPr>
        <dsp:cNvPr id="0" name=""/>
        <dsp:cNvSpPr/>
      </dsp:nvSpPr>
      <dsp:spPr>
        <a:xfrm>
          <a:off x="2478580" y="896488"/>
          <a:ext cx="1686081" cy="19423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 Linotype" panose="02040502050505030304" pitchFamily="18" charset="0"/>
            </a:rPr>
            <a:t>Train 200 epochs each model</a:t>
          </a:r>
        </a:p>
      </dsp:txBody>
      <dsp:txXfrm>
        <a:off x="2527964" y="945872"/>
        <a:ext cx="1587313" cy="1843624"/>
      </dsp:txXfrm>
    </dsp:sp>
    <dsp:sp modelId="{DC47CDCE-7037-48D4-83A0-E67B2B5EA752}">
      <dsp:nvSpPr>
        <dsp:cNvPr id="0" name=""/>
        <dsp:cNvSpPr/>
      </dsp:nvSpPr>
      <dsp:spPr>
        <a:xfrm>
          <a:off x="4533492" y="0"/>
          <a:ext cx="2107602" cy="298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alatino Linotype" panose="02040502050505030304" pitchFamily="18" charset="0"/>
            </a:rPr>
            <a:t>Calculate</a:t>
          </a:r>
        </a:p>
      </dsp:txBody>
      <dsp:txXfrm>
        <a:off x="4533492" y="0"/>
        <a:ext cx="2107602" cy="896488"/>
      </dsp:txXfrm>
    </dsp:sp>
    <dsp:sp modelId="{ABE76DEF-C6E4-46A3-9188-EF7A3B444FB5}">
      <dsp:nvSpPr>
        <dsp:cNvPr id="0" name=""/>
        <dsp:cNvSpPr/>
      </dsp:nvSpPr>
      <dsp:spPr>
        <a:xfrm>
          <a:off x="4744252" y="896488"/>
          <a:ext cx="1686081" cy="19423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Palatino Linotype" panose="02040502050505030304" pitchFamily="18" charset="0"/>
            </a:rPr>
            <a:t>For each models: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50" b="0" i="0" u="none" kern="1200" dirty="0">
              <a:latin typeface="Palatino Linotype" panose="02040502050505030304" pitchFamily="18" charset="0"/>
            </a:rPr>
            <a:t>Predict on validation data</a:t>
          </a:r>
          <a:endParaRPr lang="en-US" sz="1050" kern="1200" dirty="0">
            <a:latin typeface="Palatino Linotype" panose="0204050205050503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50" b="0" i="0" u="none" kern="1200" dirty="0">
              <a:latin typeface="Palatino Linotype" panose="02040502050505030304" pitchFamily="18" charset="0"/>
            </a:rPr>
            <a:t>Fill </a:t>
          </a:r>
          <a:r>
            <a:rPr lang="en-US" sz="1050" b="0" i="0" u="none" kern="1200" dirty="0" err="1">
              <a:latin typeface="Palatino Linotype" panose="02040502050505030304" pitchFamily="18" charset="0"/>
            </a:rPr>
            <a:t>NaN</a:t>
          </a:r>
          <a:r>
            <a:rPr lang="en-US" sz="1050" b="0" i="0" u="none" kern="1200" dirty="0">
              <a:latin typeface="Palatino Linotype" panose="02040502050505030304" pitchFamily="18" charset="0"/>
            </a:rPr>
            <a:t> values with 0 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50" b="0" i="0" u="none" kern="1200" dirty="0">
              <a:latin typeface="Palatino Linotype" panose="02040502050505030304" pitchFamily="18" charset="0"/>
            </a:rPr>
            <a:t>Calculate mean squared error 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50" b="0" i="0" u="none" kern="1200" dirty="0">
              <a:latin typeface="Palatino Linotype" panose="02040502050505030304" pitchFamily="18" charset="0"/>
            </a:rPr>
            <a:t>Append error to errors list</a:t>
          </a:r>
        </a:p>
      </dsp:txBody>
      <dsp:txXfrm>
        <a:off x="4793636" y="945872"/>
        <a:ext cx="1587313" cy="1843624"/>
      </dsp:txXfrm>
    </dsp:sp>
    <dsp:sp modelId="{69BE4AC6-7D3E-4DC3-AAA7-863FDB3DEED0}">
      <dsp:nvSpPr>
        <dsp:cNvPr id="0" name=""/>
        <dsp:cNvSpPr/>
      </dsp:nvSpPr>
      <dsp:spPr>
        <a:xfrm>
          <a:off x="6799164" y="0"/>
          <a:ext cx="2107602" cy="298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alatino Linotype" panose="02040502050505030304" pitchFamily="18" charset="0"/>
            </a:rPr>
            <a:t>Combine</a:t>
          </a:r>
        </a:p>
      </dsp:txBody>
      <dsp:txXfrm>
        <a:off x="6799164" y="0"/>
        <a:ext cx="2107602" cy="896488"/>
      </dsp:txXfrm>
    </dsp:sp>
    <dsp:sp modelId="{4AF56CF4-FA25-44E9-AB9A-A6513CBC1AA6}">
      <dsp:nvSpPr>
        <dsp:cNvPr id="0" name=""/>
        <dsp:cNvSpPr/>
      </dsp:nvSpPr>
      <dsp:spPr>
        <a:xfrm>
          <a:off x="7009925" y="896744"/>
          <a:ext cx="1686081" cy="58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 Linotype" panose="02040502050505030304" pitchFamily="18" charset="0"/>
            </a:rPr>
            <a:t>Calculate weights based on inverse errors</a:t>
          </a:r>
        </a:p>
      </dsp:txBody>
      <dsp:txXfrm>
        <a:off x="7027120" y="913939"/>
        <a:ext cx="1651691" cy="552690"/>
      </dsp:txXfrm>
    </dsp:sp>
    <dsp:sp modelId="{D93E3BE2-38DE-4F9F-A661-E3488EE71C93}">
      <dsp:nvSpPr>
        <dsp:cNvPr id="0" name=""/>
        <dsp:cNvSpPr/>
      </dsp:nvSpPr>
      <dsp:spPr>
        <a:xfrm>
          <a:off x="7009925" y="1574144"/>
          <a:ext cx="1686081" cy="58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 Linotype" panose="02040502050505030304" pitchFamily="18" charset="0"/>
            </a:rPr>
            <a:t>Normalize weights</a:t>
          </a:r>
        </a:p>
      </dsp:txBody>
      <dsp:txXfrm>
        <a:off x="7027120" y="1591339"/>
        <a:ext cx="1651691" cy="552690"/>
      </dsp:txXfrm>
    </dsp:sp>
    <dsp:sp modelId="{EF0318A8-EAD1-4A2A-A766-1D3994013058}">
      <dsp:nvSpPr>
        <dsp:cNvPr id="0" name=""/>
        <dsp:cNvSpPr/>
      </dsp:nvSpPr>
      <dsp:spPr>
        <a:xfrm>
          <a:off x="7009925" y="2251545"/>
          <a:ext cx="1686081" cy="58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 Linotype" panose="02040502050505030304" pitchFamily="18" charset="0"/>
            </a:rPr>
            <a:t>Ensemble Forecast</a:t>
          </a:r>
        </a:p>
      </dsp:txBody>
      <dsp:txXfrm>
        <a:off x="7027120" y="2268740"/>
        <a:ext cx="1651691" cy="55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B470-CD93-9A27-458F-B047A9580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85124-C1D4-94DD-E961-3ACD95A5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3796-C7CD-3D17-C0D0-086F454A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0253-238F-C091-A8FE-C3E529CF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E9BD-76ED-0D52-2E64-62415598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B14-89C2-0602-2D45-387521C9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7278-83A2-497B-DE82-F643069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F0E0-5AB9-B242-751A-482DEEDD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C70F-0F23-1BD1-EB57-A18733A5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D8B6-FEC4-330D-FCC3-89CB1EE7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EFCEA-F9B7-F608-55BF-CE4C89C94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2BCAF-015E-D50D-6AEF-013D0A69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904A-9940-7E8A-14ED-A8A22BBA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D266-A75E-F8AE-883D-495F8984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018C-29A3-DDD9-B2BE-F3F98BFD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415-787C-74A7-2BA5-593C7552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ABEF-DBFA-DC3A-CA07-30D345A0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1F5E-7324-B9EC-966B-1BA1F3B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77BB-C802-768F-9037-24FCF620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86EE-BF70-6909-4FD6-2C6BD672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C7A8-BE59-78A2-24DE-E2A1B258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EB85-187C-58E8-E278-98E8EE24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0386-4603-0DC5-2628-9A75D82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FA19-1894-643F-55CE-BE6F9E49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E7DC-BEBE-727E-D617-9F7C617E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77C9-68B4-4B53-FDD5-1F0966A8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0DD8-567A-3205-230E-F9FB40181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56BF2-D5C9-5725-630F-F24A6364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3DEA5-54BD-4FFE-F0B7-9919863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BA75-ED66-03E1-754D-A2289AAD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FAE4-91F7-C0AE-6ED2-84C88943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FEF1-4DF6-8A5B-03AF-FD03C37C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5812-7954-6201-CCCC-37D2E9F8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6330-C4DE-0A42-DC21-6A24FFF4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C70-7A27-94FC-A468-95DE4CE2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10304-91E2-DBEB-4424-ADDC08EC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7CFEF-DF19-25A5-5B1D-18D67741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47516-9A8A-27CC-A42F-5A620DA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045E-0929-0836-53C9-0D068E87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2FC2-C94E-AC1D-766E-59372C3D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6DAC-6299-FA07-D732-7A464C5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09E3-1060-A695-D79B-9692DC9F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2D61D-3F16-7072-A0C1-C31C7550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C17A6-6ACA-DAC7-0730-5B77891F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6F4EF-C009-F50C-0900-A847D8E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6CD2-960C-3D86-9CEF-84F54AC8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2EFD-37E3-C775-74C0-E51174CC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483E-C85C-292D-6440-AD7A8488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CCBBC-EE86-0532-8C4A-9651432B2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5074-4166-0E1E-E5AB-E9657AF1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5F31-E069-0807-9974-7B98B1EE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7E66-72BD-36BA-090D-D78D4A64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242F-876F-5196-5F6B-48AB6ADC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CDD1B-6C86-75D1-882C-10C17067D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4B01-C79D-4CE0-F43D-2414DD98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061F-0A7E-91E9-8CC0-EE965F5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E59C-20AA-0DAC-E38E-DECFF8D1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9B65-F1F0-8207-8360-4B90F6B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69F58-1E37-3B27-F923-CFC295D6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30D8-C029-203C-7E18-6358EC99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C16F-2759-570D-AF2D-C18B4ACF8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C6E4-96DA-4534-9E70-8DF1F41EDB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D0FD-4D58-192E-65A1-1CD6F05E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41BD-3669-9006-7C54-9291934ED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0596-DD02-4C73-A3DC-77D23251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03CA9-65B7-93A4-CDBD-DC98EA346F5B}"/>
              </a:ext>
            </a:extLst>
          </p:cNvPr>
          <p:cNvSpPr txBox="1">
            <a:spLocks/>
          </p:cNvSpPr>
          <p:nvPr/>
        </p:nvSpPr>
        <p:spPr>
          <a:xfrm>
            <a:off x="1175846" y="1288869"/>
            <a:ext cx="9011239" cy="3033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rgbClr val="001C8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Neural Prophet </a:t>
            </a:r>
            <a:r>
              <a:rPr lang="ko-KR" altLang="en-US" sz="4800" b="1" dirty="0">
                <a:solidFill>
                  <a:srgbClr val="001C8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사용하여</a:t>
            </a:r>
            <a:r>
              <a:rPr lang="en-US" altLang="ko-KR" sz="4800" b="1" dirty="0">
                <a:solidFill>
                  <a:srgbClr val="001C8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sz="4800" b="1" dirty="0">
                <a:solidFill>
                  <a:srgbClr val="001C8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참외거래량 예측하기</a:t>
            </a:r>
            <a:endParaRPr lang="en-US" sz="4800" b="1" dirty="0">
              <a:solidFill>
                <a:srgbClr val="001C8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09DED6C-F13D-B8B5-E998-78ED7330C518}"/>
              </a:ext>
            </a:extLst>
          </p:cNvPr>
          <p:cNvSpPr txBox="1">
            <a:spLocks/>
          </p:cNvSpPr>
          <p:nvPr/>
        </p:nvSpPr>
        <p:spPr>
          <a:xfrm>
            <a:off x="1367672" y="4322332"/>
            <a:ext cx="3232608" cy="339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Prepared By KHOEURN Saksonita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783247-E19F-5033-A554-7CA11BD7436E}"/>
              </a:ext>
            </a:extLst>
          </p:cNvPr>
          <p:cNvSpPr txBox="1">
            <a:spLocks/>
          </p:cNvSpPr>
          <p:nvPr/>
        </p:nvSpPr>
        <p:spPr>
          <a:xfrm>
            <a:off x="9761947" y="98682"/>
            <a:ext cx="2114550" cy="363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2023.03.31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A34FFA8-097F-C1A3-793C-D857F1526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9" y="127520"/>
            <a:ext cx="1664125" cy="3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5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D590E-41FB-6E62-C40C-81983AD6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n-US" sz="52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CFFCDEA-9F59-2E8E-B11F-941BC0C9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444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55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57CEC-F7FF-E748-7F21-78636002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n-US" sz="52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602E0-15A4-0C87-91E2-2BEA4AB3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05727"/>
              </p:ext>
            </p:extLst>
          </p:nvPr>
        </p:nvGraphicFramePr>
        <p:xfrm>
          <a:off x="838200" y="2573518"/>
          <a:ext cx="8908915" cy="298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69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087AF-9D11-5188-8BBC-7D61666BE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32751"/>
              </p:ext>
            </p:extLst>
          </p:nvPr>
        </p:nvGraphicFramePr>
        <p:xfrm>
          <a:off x="838201" y="475105"/>
          <a:ext cx="10515597" cy="5821085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018879">
                  <a:extLst>
                    <a:ext uri="{9D8B030D-6E8A-4147-A177-3AD203B41FA5}">
                      <a16:colId xmlns:a16="http://schemas.microsoft.com/office/drawing/2014/main" val="1118490034"/>
                    </a:ext>
                  </a:extLst>
                </a:gridCol>
                <a:gridCol w="8050491">
                  <a:extLst>
                    <a:ext uri="{9D8B030D-6E8A-4147-A177-3AD203B41FA5}">
                      <a16:colId xmlns:a16="http://schemas.microsoft.com/office/drawing/2014/main" val="2072069885"/>
                    </a:ext>
                  </a:extLst>
                </a:gridCol>
                <a:gridCol w="1446227">
                  <a:extLst>
                    <a:ext uri="{9D8B030D-6E8A-4147-A177-3AD203B41FA5}">
                      <a16:colId xmlns:a16="http://schemas.microsoft.com/office/drawing/2014/main" val="2781082017"/>
                    </a:ext>
                  </a:extLst>
                </a:gridCol>
              </a:tblGrid>
              <a:tr h="2886361">
                <a:tc row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401352"/>
                  </a:ext>
                </a:extLst>
              </a:tr>
              <a:tr h="29347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9135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E34C1D8D-ECFA-F14C-CA0B-E61B778630AB}"/>
              </a:ext>
            </a:extLst>
          </p:cNvPr>
          <p:cNvSpPr txBox="1">
            <a:spLocks/>
          </p:cNvSpPr>
          <p:nvPr/>
        </p:nvSpPr>
        <p:spPr>
          <a:xfrm rot="10800000">
            <a:off x="2190543" y="628954"/>
            <a:ext cx="400110" cy="25603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                First Model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9DBCC31-3F95-D094-62DD-BE7B971311C9}"/>
              </a:ext>
            </a:extLst>
          </p:cNvPr>
          <p:cNvSpPr>
            <a:spLocks/>
          </p:cNvSpPr>
          <p:nvPr/>
        </p:nvSpPr>
        <p:spPr>
          <a:xfrm>
            <a:off x="10029338" y="4333507"/>
            <a:ext cx="1199489" cy="373492"/>
          </a:xfrm>
          <a:custGeom>
            <a:avLst/>
            <a:gdLst>
              <a:gd name="connsiteX0" fmla="*/ 0 w 1199489"/>
              <a:gd name="connsiteY0" fmla="*/ 50261 h 502612"/>
              <a:gd name="connsiteX1" fmla="*/ 50261 w 1199489"/>
              <a:gd name="connsiteY1" fmla="*/ 0 h 502612"/>
              <a:gd name="connsiteX2" fmla="*/ 1149228 w 1199489"/>
              <a:gd name="connsiteY2" fmla="*/ 0 h 502612"/>
              <a:gd name="connsiteX3" fmla="*/ 1199489 w 1199489"/>
              <a:gd name="connsiteY3" fmla="*/ 50261 h 502612"/>
              <a:gd name="connsiteX4" fmla="*/ 1199489 w 1199489"/>
              <a:gd name="connsiteY4" fmla="*/ 452351 h 502612"/>
              <a:gd name="connsiteX5" fmla="*/ 1149228 w 1199489"/>
              <a:gd name="connsiteY5" fmla="*/ 502612 h 502612"/>
              <a:gd name="connsiteX6" fmla="*/ 50261 w 1199489"/>
              <a:gd name="connsiteY6" fmla="*/ 502612 h 502612"/>
              <a:gd name="connsiteX7" fmla="*/ 0 w 1199489"/>
              <a:gd name="connsiteY7" fmla="*/ 452351 h 502612"/>
              <a:gd name="connsiteX8" fmla="*/ 0 w 1199489"/>
              <a:gd name="connsiteY8" fmla="*/ 50261 h 50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9489" h="502612">
                <a:moveTo>
                  <a:pt x="0" y="50261"/>
                </a:moveTo>
                <a:cubicBezTo>
                  <a:pt x="0" y="22503"/>
                  <a:pt x="22503" y="0"/>
                  <a:pt x="50261" y="0"/>
                </a:cubicBezTo>
                <a:lnTo>
                  <a:pt x="1149228" y="0"/>
                </a:lnTo>
                <a:cubicBezTo>
                  <a:pt x="1176986" y="0"/>
                  <a:pt x="1199489" y="22503"/>
                  <a:pt x="1199489" y="50261"/>
                </a:cubicBezTo>
                <a:lnTo>
                  <a:pt x="1199489" y="452351"/>
                </a:lnTo>
                <a:cubicBezTo>
                  <a:pt x="1199489" y="480109"/>
                  <a:pt x="1176986" y="502612"/>
                  <a:pt x="1149228" y="502612"/>
                </a:cubicBezTo>
                <a:lnTo>
                  <a:pt x="50261" y="502612"/>
                </a:lnTo>
                <a:cubicBezTo>
                  <a:pt x="22503" y="502612"/>
                  <a:pt x="0" y="480109"/>
                  <a:pt x="0" y="452351"/>
                </a:cubicBezTo>
                <a:lnTo>
                  <a:pt x="0" y="502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041" tIns="29961" rIns="35041" bIns="29961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>
                <a:latin typeface="Palatino Linotype" panose="02040502050505030304" pitchFamily="18" charset="0"/>
              </a:rPr>
              <a:t>Ensemble Output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415823C-031C-E2C2-19DC-E6FBEDC9E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501" y="3016275"/>
            <a:ext cx="679032" cy="67903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EC4E3549-6564-BD36-B9CF-11659AE7266E}"/>
              </a:ext>
            </a:extLst>
          </p:cNvPr>
          <p:cNvGrpSpPr/>
          <p:nvPr/>
        </p:nvGrpSpPr>
        <p:grpSpPr>
          <a:xfrm>
            <a:off x="2190395" y="628954"/>
            <a:ext cx="7295331" cy="5466418"/>
            <a:chOff x="2190395" y="628954"/>
            <a:chExt cx="7295331" cy="546641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2AA932D-23B5-2148-2CF7-E6313334E5E6}"/>
                </a:ext>
              </a:extLst>
            </p:cNvPr>
            <p:cNvGrpSpPr/>
            <p:nvPr/>
          </p:nvGrpSpPr>
          <p:grpSpPr>
            <a:xfrm>
              <a:off x="3140928" y="3537025"/>
              <a:ext cx="6336334" cy="2558347"/>
              <a:chOff x="3140928" y="3537025"/>
              <a:chExt cx="6336334" cy="2558347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C1A5740-E56E-D39A-2F6F-045CE200D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0928" y="3537025"/>
                <a:ext cx="1499362" cy="2558347"/>
              </a:xfrm>
              <a:custGeom>
                <a:avLst/>
                <a:gdLst>
                  <a:gd name="connsiteX0" fmla="*/ 0 w 1499362"/>
                  <a:gd name="connsiteY0" fmla="*/ 149936 h 2558347"/>
                  <a:gd name="connsiteX1" fmla="*/ 149936 w 1499362"/>
                  <a:gd name="connsiteY1" fmla="*/ 0 h 2558347"/>
                  <a:gd name="connsiteX2" fmla="*/ 1349426 w 1499362"/>
                  <a:gd name="connsiteY2" fmla="*/ 0 h 2558347"/>
                  <a:gd name="connsiteX3" fmla="*/ 1499362 w 1499362"/>
                  <a:gd name="connsiteY3" fmla="*/ 149936 h 2558347"/>
                  <a:gd name="connsiteX4" fmla="*/ 1499362 w 1499362"/>
                  <a:gd name="connsiteY4" fmla="*/ 2408411 h 2558347"/>
                  <a:gd name="connsiteX5" fmla="*/ 1349426 w 1499362"/>
                  <a:gd name="connsiteY5" fmla="*/ 2558347 h 2558347"/>
                  <a:gd name="connsiteX6" fmla="*/ 149936 w 1499362"/>
                  <a:gd name="connsiteY6" fmla="*/ 2558347 h 2558347"/>
                  <a:gd name="connsiteX7" fmla="*/ 0 w 1499362"/>
                  <a:gd name="connsiteY7" fmla="*/ 2408411 h 2558347"/>
                  <a:gd name="connsiteX8" fmla="*/ 0 w 1499362"/>
                  <a:gd name="connsiteY8" fmla="*/ 149936 h 255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362" h="2558347">
                    <a:moveTo>
                      <a:pt x="0" y="149936"/>
                    </a:moveTo>
                    <a:cubicBezTo>
                      <a:pt x="0" y="67129"/>
                      <a:pt x="67129" y="0"/>
                      <a:pt x="149936" y="0"/>
                    </a:cubicBezTo>
                    <a:lnTo>
                      <a:pt x="1349426" y="0"/>
                    </a:lnTo>
                    <a:cubicBezTo>
                      <a:pt x="1432233" y="0"/>
                      <a:pt x="1499362" y="67129"/>
                      <a:pt x="1499362" y="149936"/>
                    </a:cubicBezTo>
                    <a:lnTo>
                      <a:pt x="1499362" y="2408411"/>
                    </a:lnTo>
                    <a:cubicBezTo>
                      <a:pt x="1499362" y="2491218"/>
                      <a:pt x="1432233" y="2558347"/>
                      <a:pt x="1349426" y="2558347"/>
                    </a:cubicBezTo>
                    <a:lnTo>
                      <a:pt x="149936" y="2558347"/>
                    </a:lnTo>
                    <a:cubicBezTo>
                      <a:pt x="67129" y="2558347"/>
                      <a:pt x="0" y="2491218"/>
                      <a:pt x="0" y="2408411"/>
                    </a:cubicBezTo>
                    <a:lnTo>
                      <a:pt x="0" y="14993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6563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latin typeface="Palatino Linotype" panose="02040502050505030304" pitchFamily="18" charset="0"/>
                  </a:rPr>
                  <a:t>Initialize</a:t>
                </a: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3E1437B-C71D-638B-E342-8AC4A1FE94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0865" y="4298761"/>
                <a:ext cx="1199489" cy="302218"/>
              </a:xfrm>
              <a:custGeom>
                <a:avLst/>
                <a:gdLst>
                  <a:gd name="connsiteX0" fmla="*/ 0 w 1199489"/>
                  <a:gd name="connsiteY0" fmla="*/ 29597 h 295965"/>
                  <a:gd name="connsiteX1" fmla="*/ 29597 w 1199489"/>
                  <a:gd name="connsiteY1" fmla="*/ 0 h 295965"/>
                  <a:gd name="connsiteX2" fmla="*/ 1169893 w 1199489"/>
                  <a:gd name="connsiteY2" fmla="*/ 0 h 295965"/>
                  <a:gd name="connsiteX3" fmla="*/ 1199490 w 1199489"/>
                  <a:gd name="connsiteY3" fmla="*/ 29597 h 295965"/>
                  <a:gd name="connsiteX4" fmla="*/ 1199489 w 1199489"/>
                  <a:gd name="connsiteY4" fmla="*/ 266369 h 295965"/>
                  <a:gd name="connsiteX5" fmla="*/ 1169892 w 1199489"/>
                  <a:gd name="connsiteY5" fmla="*/ 295966 h 295965"/>
                  <a:gd name="connsiteX6" fmla="*/ 29597 w 1199489"/>
                  <a:gd name="connsiteY6" fmla="*/ 295965 h 295965"/>
                  <a:gd name="connsiteX7" fmla="*/ 0 w 1199489"/>
                  <a:gd name="connsiteY7" fmla="*/ 266368 h 295965"/>
                  <a:gd name="connsiteX8" fmla="*/ 0 w 1199489"/>
                  <a:gd name="connsiteY8" fmla="*/ 29597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295965">
                    <a:moveTo>
                      <a:pt x="0" y="29597"/>
                    </a:moveTo>
                    <a:cubicBezTo>
                      <a:pt x="0" y="13251"/>
                      <a:pt x="13251" y="0"/>
                      <a:pt x="29597" y="0"/>
                    </a:cubicBezTo>
                    <a:lnTo>
                      <a:pt x="1169893" y="0"/>
                    </a:lnTo>
                    <a:cubicBezTo>
                      <a:pt x="1186239" y="0"/>
                      <a:pt x="1199490" y="13251"/>
                      <a:pt x="1199490" y="29597"/>
                    </a:cubicBezTo>
                    <a:cubicBezTo>
                      <a:pt x="1199490" y="108521"/>
                      <a:pt x="1199489" y="187445"/>
                      <a:pt x="1199489" y="266369"/>
                    </a:cubicBezTo>
                    <a:cubicBezTo>
                      <a:pt x="1199489" y="282715"/>
                      <a:pt x="1186238" y="295966"/>
                      <a:pt x="1169892" y="295966"/>
                    </a:cubicBezTo>
                    <a:lnTo>
                      <a:pt x="29597" y="295965"/>
                    </a:lnTo>
                    <a:cubicBezTo>
                      <a:pt x="13251" y="295965"/>
                      <a:pt x="0" y="282714"/>
                      <a:pt x="0" y="266368"/>
                    </a:cubicBezTo>
                    <a:lnTo>
                      <a:pt x="0" y="295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89" tIns="23909" rIns="28989" bIns="23909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>
                    <a:latin typeface="Palatino Linotype" panose="02040502050505030304" pitchFamily="18" charset="0"/>
                  </a:rPr>
                  <a:t>Model 1: 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same as the first model</a:t>
                </a: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A6A5EFD-EBB6-DA9D-5213-0A8FDE8ECE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0865" y="4646511"/>
                <a:ext cx="1199489" cy="295965"/>
              </a:xfrm>
              <a:custGeom>
                <a:avLst/>
                <a:gdLst>
                  <a:gd name="connsiteX0" fmla="*/ 0 w 1199489"/>
                  <a:gd name="connsiteY0" fmla="*/ 29597 h 295965"/>
                  <a:gd name="connsiteX1" fmla="*/ 29597 w 1199489"/>
                  <a:gd name="connsiteY1" fmla="*/ 0 h 295965"/>
                  <a:gd name="connsiteX2" fmla="*/ 1169893 w 1199489"/>
                  <a:gd name="connsiteY2" fmla="*/ 0 h 295965"/>
                  <a:gd name="connsiteX3" fmla="*/ 1199490 w 1199489"/>
                  <a:gd name="connsiteY3" fmla="*/ 29597 h 295965"/>
                  <a:gd name="connsiteX4" fmla="*/ 1199489 w 1199489"/>
                  <a:gd name="connsiteY4" fmla="*/ 266369 h 295965"/>
                  <a:gd name="connsiteX5" fmla="*/ 1169892 w 1199489"/>
                  <a:gd name="connsiteY5" fmla="*/ 295966 h 295965"/>
                  <a:gd name="connsiteX6" fmla="*/ 29597 w 1199489"/>
                  <a:gd name="connsiteY6" fmla="*/ 295965 h 295965"/>
                  <a:gd name="connsiteX7" fmla="*/ 0 w 1199489"/>
                  <a:gd name="connsiteY7" fmla="*/ 266368 h 295965"/>
                  <a:gd name="connsiteX8" fmla="*/ 0 w 1199489"/>
                  <a:gd name="connsiteY8" fmla="*/ 29597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295965">
                    <a:moveTo>
                      <a:pt x="0" y="29597"/>
                    </a:moveTo>
                    <a:cubicBezTo>
                      <a:pt x="0" y="13251"/>
                      <a:pt x="13251" y="0"/>
                      <a:pt x="29597" y="0"/>
                    </a:cubicBezTo>
                    <a:lnTo>
                      <a:pt x="1169893" y="0"/>
                    </a:lnTo>
                    <a:cubicBezTo>
                      <a:pt x="1186239" y="0"/>
                      <a:pt x="1199490" y="13251"/>
                      <a:pt x="1199490" y="29597"/>
                    </a:cubicBezTo>
                    <a:cubicBezTo>
                      <a:pt x="1199490" y="108521"/>
                      <a:pt x="1199489" y="187445"/>
                      <a:pt x="1199489" y="266369"/>
                    </a:cubicBezTo>
                    <a:cubicBezTo>
                      <a:pt x="1199489" y="282715"/>
                      <a:pt x="1186238" y="295966"/>
                      <a:pt x="1169892" y="295966"/>
                    </a:cubicBezTo>
                    <a:lnTo>
                      <a:pt x="29597" y="295965"/>
                    </a:lnTo>
                    <a:cubicBezTo>
                      <a:pt x="13251" y="295965"/>
                      <a:pt x="0" y="282714"/>
                      <a:pt x="0" y="266368"/>
                    </a:cubicBezTo>
                    <a:lnTo>
                      <a:pt x="0" y="295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89" tIns="23909" rIns="28989" bIns="23909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>
                    <a:latin typeface="Palatino Linotype" panose="02040502050505030304" pitchFamily="18" charset="0"/>
                  </a:rPr>
                  <a:t>Model 2: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n_lags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=10,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learning_rate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=0.001 </a:t>
                </a: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9C0B97D-23E8-7540-C3C2-53B6A07ADC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0865" y="4988009"/>
                <a:ext cx="1199489" cy="295965"/>
              </a:xfrm>
              <a:custGeom>
                <a:avLst/>
                <a:gdLst>
                  <a:gd name="connsiteX0" fmla="*/ 0 w 1199489"/>
                  <a:gd name="connsiteY0" fmla="*/ 29597 h 295965"/>
                  <a:gd name="connsiteX1" fmla="*/ 29597 w 1199489"/>
                  <a:gd name="connsiteY1" fmla="*/ 0 h 295965"/>
                  <a:gd name="connsiteX2" fmla="*/ 1169893 w 1199489"/>
                  <a:gd name="connsiteY2" fmla="*/ 0 h 295965"/>
                  <a:gd name="connsiteX3" fmla="*/ 1199490 w 1199489"/>
                  <a:gd name="connsiteY3" fmla="*/ 29597 h 295965"/>
                  <a:gd name="connsiteX4" fmla="*/ 1199489 w 1199489"/>
                  <a:gd name="connsiteY4" fmla="*/ 266369 h 295965"/>
                  <a:gd name="connsiteX5" fmla="*/ 1169892 w 1199489"/>
                  <a:gd name="connsiteY5" fmla="*/ 295966 h 295965"/>
                  <a:gd name="connsiteX6" fmla="*/ 29597 w 1199489"/>
                  <a:gd name="connsiteY6" fmla="*/ 295965 h 295965"/>
                  <a:gd name="connsiteX7" fmla="*/ 0 w 1199489"/>
                  <a:gd name="connsiteY7" fmla="*/ 266368 h 295965"/>
                  <a:gd name="connsiteX8" fmla="*/ 0 w 1199489"/>
                  <a:gd name="connsiteY8" fmla="*/ 29597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295965">
                    <a:moveTo>
                      <a:pt x="0" y="29597"/>
                    </a:moveTo>
                    <a:cubicBezTo>
                      <a:pt x="0" y="13251"/>
                      <a:pt x="13251" y="0"/>
                      <a:pt x="29597" y="0"/>
                    </a:cubicBezTo>
                    <a:lnTo>
                      <a:pt x="1169893" y="0"/>
                    </a:lnTo>
                    <a:cubicBezTo>
                      <a:pt x="1186239" y="0"/>
                      <a:pt x="1199490" y="13251"/>
                      <a:pt x="1199490" y="29597"/>
                    </a:cubicBezTo>
                    <a:cubicBezTo>
                      <a:pt x="1199490" y="108521"/>
                      <a:pt x="1199489" y="187445"/>
                      <a:pt x="1199489" y="266369"/>
                    </a:cubicBezTo>
                    <a:cubicBezTo>
                      <a:pt x="1199489" y="282715"/>
                      <a:pt x="1186238" y="295966"/>
                      <a:pt x="1169892" y="295966"/>
                    </a:cubicBezTo>
                    <a:lnTo>
                      <a:pt x="29597" y="295965"/>
                    </a:lnTo>
                    <a:cubicBezTo>
                      <a:pt x="13251" y="295965"/>
                      <a:pt x="0" y="282714"/>
                      <a:pt x="0" y="266368"/>
                    </a:cubicBezTo>
                    <a:lnTo>
                      <a:pt x="0" y="295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89" tIns="23909" rIns="28989" bIns="23909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>
                    <a:latin typeface="Palatino Linotype" panose="02040502050505030304" pitchFamily="18" charset="0"/>
                  </a:rPr>
                  <a:t>Model 3: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n_lags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=20,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learning_rate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=0.001 </a:t>
                </a: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ADF13C-9472-79CD-C9DE-A29F7D9812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0865" y="5329507"/>
                <a:ext cx="1199489" cy="295965"/>
              </a:xfrm>
              <a:custGeom>
                <a:avLst/>
                <a:gdLst>
                  <a:gd name="connsiteX0" fmla="*/ 0 w 1199489"/>
                  <a:gd name="connsiteY0" fmla="*/ 29597 h 295965"/>
                  <a:gd name="connsiteX1" fmla="*/ 29597 w 1199489"/>
                  <a:gd name="connsiteY1" fmla="*/ 0 h 295965"/>
                  <a:gd name="connsiteX2" fmla="*/ 1169893 w 1199489"/>
                  <a:gd name="connsiteY2" fmla="*/ 0 h 295965"/>
                  <a:gd name="connsiteX3" fmla="*/ 1199490 w 1199489"/>
                  <a:gd name="connsiteY3" fmla="*/ 29597 h 295965"/>
                  <a:gd name="connsiteX4" fmla="*/ 1199489 w 1199489"/>
                  <a:gd name="connsiteY4" fmla="*/ 266369 h 295965"/>
                  <a:gd name="connsiteX5" fmla="*/ 1169892 w 1199489"/>
                  <a:gd name="connsiteY5" fmla="*/ 295966 h 295965"/>
                  <a:gd name="connsiteX6" fmla="*/ 29597 w 1199489"/>
                  <a:gd name="connsiteY6" fmla="*/ 295965 h 295965"/>
                  <a:gd name="connsiteX7" fmla="*/ 0 w 1199489"/>
                  <a:gd name="connsiteY7" fmla="*/ 266368 h 295965"/>
                  <a:gd name="connsiteX8" fmla="*/ 0 w 1199489"/>
                  <a:gd name="connsiteY8" fmla="*/ 29597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295965">
                    <a:moveTo>
                      <a:pt x="0" y="29597"/>
                    </a:moveTo>
                    <a:cubicBezTo>
                      <a:pt x="0" y="13251"/>
                      <a:pt x="13251" y="0"/>
                      <a:pt x="29597" y="0"/>
                    </a:cubicBezTo>
                    <a:lnTo>
                      <a:pt x="1169893" y="0"/>
                    </a:lnTo>
                    <a:cubicBezTo>
                      <a:pt x="1186239" y="0"/>
                      <a:pt x="1199490" y="13251"/>
                      <a:pt x="1199490" y="29597"/>
                    </a:cubicBezTo>
                    <a:cubicBezTo>
                      <a:pt x="1199490" y="108521"/>
                      <a:pt x="1199489" y="187445"/>
                      <a:pt x="1199489" y="266369"/>
                    </a:cubicBezTo>
                    <a:cubicBezTo>
                      <a:pt x="1199489" y="282715"/>
                      <a:pt x="1186238" y="295966"/>
                      <a:pt x="1169892" y="295966"/>
                    </a:cubicBezTo>
                    <a:lnTo>
                      <a:pt x="29597" y="295965"/>
                    </a:lnTo>
                    <a:cubicBezTo>
                      <a:pt x="13251" y="295965"/>
                      <a:pt x="0" y="282714"/>
                      <a:pt x="0" y="266368"/>
                    </a:cubicBezTo>
                    <a:lnTo>
                      <a:pt x="0" y="295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89" tIns="23909" rIns="28989" bIns="23909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>
                    <a:latin typeface="Palatino Linotype" panose="02040502050505030304" pitchFamily="18" charset="0"/>
                  </a:rPr>
                  <a:t>Model 4: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n_lags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=10,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learning_rate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=0.01 </a:t>
                </a: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306D5D7-B162-C4A6-5653-37C71F5734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0865" y="5671005"/>
                <a:ext cx="1199489" cy="295965"/>
              </a:xfrm>
              <a:custGeom>
                <a:avLst/>
                <a:gdLst>
                  <a:gd name="connsiteX0" fmla="*/ 0 w 1199489"/>
                  <a:gd name="connsiteY0" fmla="*/ 29597 h 295965"/>
                  <a:gd name="connsiteX1" fmla="*/ 29597 w 1199489"/>
                  <a:gd name="connsiteY1" fmla="*/ 0 h 295965"/>
                  <a:gd name="connsiteX2" fmla="*/ 1169893 w 1199489"/>
                  <a:gd name="connsiteY2" fmla="*/ 0 h 295965"/>
                  <a:gd name="connsiteX3" fmla="*/ 1199490 w 1199489"/>
                  <a:gd name="connsiteY3" fmla="*/ 29597 h 295965"/>
                  <a:gd name="connsiteX4" fmla="*/ 1199489 w 1199489"/>
                  <a:gd name="connsiteY4" fmla="*/ 266369 h 295965"/>
                  <a:gd name="connsiteX5" fmla="*/ 1169892 w 1199489"/>
                  <a:gd name="connsiteY5" fmla="*/ 295966 h 295965"/>
                  <a:gd name="connsiteX6" fmla="*/ 29597 w 1199489"/>
                  <a:gd name="connsiteY6" fmla="*/ 295965 h 295965"/>
                  <a:gd name="connsiteX7" fmla="*/ 0 w 1199489"/>
                  <a:gd name="connsiteY7" fmla="*/ 266368 h 295965"/>
                  <a:gd name="connsiteX8" fmla="*/ 0 w 1199489"/>
                  <a:gd name="connsiteY8" fmla="*/ 29597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295965">
                    <a:moveTo>
                      <a:pt x="0" y="29597"/>
                    </a:moveTo>
                    <a:cubicBezTo>
                      <a:pt x="0" y="13251"/>
                      <a:pt x="13251" y="0"/>
                      <a:pt x="29597" y="0"/>
                    </a:cubicBezTo>
                    <a:lnTo>
                      <a:pt x="1169893" y="0"/>
                    </a:lnTo>
                    <a:cubicBezTo>
                      <a:pt x="1186239" y="0"/>
                      <a:pt x="1199490" y="13251"/>
                      <a:pt x="1199490" y="29597"/>
                    </a:cubicBezTo>
                    <a:cubicBezTo>
                      <a:pt x="1199490" y="108521"/>
                      <a:pt x="1199489" y="187445"/>
                      <a:pt x="1199489" y="266369"/>
                    </a:cubicBezTo>
                    <a:cubicBezTo>
                      <a:pt x="1199489" y="282715"/>
                      <a:pt x="1186238" y="295966"/>
                      <a:pt x="1169892" y="295966"/>
                    </a:cubicBezTo>
                    <a:lnTo>
                      <a:pt x="29597" y="295965"/>
                    </a:lnTo>
                    <a:cubicBezTo>
                      <a:pt x="13251" y="295965"/>
                      <a:pt x="0" y="282714"/>
                      <a:pt x="0" y="266368"/>
                    </a:cubicBezTo>
                    <a:lnTo>
                      <a:pt x="0" y="295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89" tIns="23909" rIns="28989" bIns="23909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kern="1200" dirty="0">
                    <a:latin typeface="Palatino Linotype" panose="02040502050505030304" pitchFamily="18" charset="0"/>
                  </a:rPr>
                  <a:t>Model 5: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n_lags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=20, </a:t>
                </a:r>
                <a:r>
                  <a:rPr lang="en-US" sz="900" kern="1200" dirty="0" err="1">
                    <a:latin typeface="Palatino Linotype" panose="02040502050505030304" pitchFamily="18" charset="0"/>
                  </a:rPr>
                  <a:t>learning_rate</a:t>
                </a:r>
                <a:r>
                  <a:rPr lang="en-US" sz="900" kern="1200" dirty="0">
                    <a:latin typeface="Palatino Linotype" panose="02040502050505030304" pitchFamily="18" charset="0"/>
                  </a:rPr>
                  <a:t>=0.01</a:t>
                </a: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335826E-6786-81CC-0149-706EC6FF71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52743" y="3537025"/>
                <a:ext cx="1499362" cy="2558347"/>
              </a:xfrm>
              <a:custGeom>
                <a:avLst/>
                <a:gdLst>
                  <a:gd name="connsiteX0" fmla="*/ 0 w 1499362"/>
                  <a:gd name="connsiteY0" fmla="*/ 149936 h 2558347"/>
                  <a:gd name="connsiteX1" fmla="*/ 149936 w 1499362"/>
                  <a:gd name="connsiteY1" fmla="*/ 0 h 2558347"/>
                  <a:gd name="connsiteX2" fmla="*/ 1349426 w 1499362"/>
                  <a:gd name="connsiteY2" fmla="*/ 0 h 2558347"/>
                  <a:gd name="connsiteX3" fmla="*/ 1499362 w 1499362"/>
                  <a:gd name="connsiteY3" fmla="*/ 149936 h 2558347"/>
                  <a:gd name="connsiteX4" fmla="*/ 1499362 w 1499362"/>
                  <a:gd name="connsiteY4" fmla="*/ 2408411 h 2558347"/>
                  <a:gd name="connsiteX5" fmla="*/ 1349426 w 1499362"/>
                  <a:gd name="connsiteY5" fmla="*/ 2558347 h 2558347"/>
                  <a:gd name="connsiteX6" fmla="*/ 149936 w 1499362"/>
                  <a:gd name="connsiteY6" fmla="*/ 2558347 h 2558347"/>
                  <a:gd name="connsiteX7" fmla="*/ 0 w 1499362"/>
                  <a:gd name="connsiteY7" fmla="*/ 2408411 h 2558347"/>
                  <a:gd name="connsiteX8" fmla="*/ 0 w 1499362"/>
                  <a:gd name="connsiteY8" fmla="*/ 149936 h 255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362" h="2558347">
                    <a:moveTo>
                      <a:pt x="0" y="149936"/>
                    </a:moveTo>
                    <a:cubicBezTo>
                      <a:pt x="0" y="67129"/>
                      <a:pt x="67129" y="0"/>
                      <a:pt x="149936" y="0"/>
                    </a:cubicBezTo>
                    <a:lnTo>
                      <a:pt x="1349426" y="0"/>
                    </a:lnTo>
                    <a:cubicBezTo>
                      <a:pt x="1432233" y="0"/>
                      <a:pt x="1499362" y="67129"/>
                      <a:pt x="1499362" y="149936"/>
                    </a:cubicBezTo>
                    <a:lnTo>
                      <a:pt x="1499362" y="2408411"/>
                    </a:lnTo>
                    <a:cubicBezTo>
                      <a:pt x="1499362" y="2491218"/>
                      <a:pt x="1432233" y="2558347"/>
                      <a:pt x="1349426" y="2558347"/>
                    </a:cubicBezTo>
                    <a:lnTo>
                      <a:pt x="149936" y="2558347"/>
                    </a:lnTo>
                    <a:cubicBezTo>
                      <a:pt x="67129" y="2558347"/>
                      <a:pt x="0" y="2491218"/>
                      <a:pt x="0" y="2408411"/>
                    </a:cubicBezTo>
                    <a:lnTo>
                      <a:pt x="0" y="14993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6563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latin typeface="Palatino Linotype" panose="02040502050505030304" pitchFamily="18" charset="0"/>
                  </a:rPr>
                  <a:t>Train</a:t>
                </a: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3DB248-05A1-DC4C-F7BA-AED61E501B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02679" y="4304529"/>
                <a:ext cx="1199489" cy="1662925"/>
              </a:xfrm>
              <a:custGeom>
                <a:avLst/>
                <a:gdLst>
                  <a:gd name="connsiteX0" fmla="*/ 0 w 1199489"/>
                  <a:gd name="connsiteY0" fmla="*/ 119949 h 1662925"/>
                  <a:gd name="connsiteX1" fmla="*/ 119949 w 1199489"/>
                  <a:gd name="connsiteY1" fmla="*/ 0 h 1662925"/>
                  <a:gd name="connsiteX2" fmla="*/ 1079540 w 1199489"/>
                  <a:gd name="connsiteY2" fmla="*/ 0 h 1662925"/>
                  <a:gd name="connsiteX3" fmla="*/ 1199489 w 1199489"/>
                  <a:gd name="connsiteY3" fmla="*/ 119949 h 1662925"/>
                  <a:gd name="connsiteX4" fmla="*/ 1199489 w 1199489"/>
                  <a:gd name="connsiteY4" fmla="*/ 1542976 h 1662925"/>
                  <a:gd name="connsiteX5" fmla="*/ 1079540 w 1199489"/>
                  <a:gd name="connsiteY5" fmla="*/ 1662925 h 1662925"/>
                  <a:gd name="connsiteX6" fmla="*/ 119949 w 1199489"/>
                  <a:gd name="connsiteY6" fmla="*/ 1662925 h 1662925"/>
                  <a:gd name="connsiteX7" fmla="*/ 0 w 1199489"/>
                  <a:gd name="connsiteY7" fmla="*/ 1542976 h 1662925"/>
                  <a:gd name="connsiteX8" fmla="*/ 0 w 1199489"/>
                  <a:gd name="connsiteY8" fmla="*/ 119949 h 166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1662925">
                    <a:moveTo>
                      <a:pt x="0" y="119949"/>
                    </a:moveTo>
                    <a:cubicBezTo>
                      <a:pt x="0" y="53703"/>
                      <a:pt x="53703" y="0"/>
                      <a:pt x="119949" y="0"/>
                    </a:cubicBezTo>
                    <a:lnTo>
                      <a:pt x="1079540" y="0"/>
                    </a:lnTo>
                    <a:cubicBezTo>
                      <a:pt x="1145786" y="0"/>
                      <a:pt x="1199489" y="53703"/>
                      <a:pt x="1199489" y="119949"/>
                    </a:cubicBezTo>
                    <a:lnTo>
                      <a:pt x="1199489" y="1542976"/>
                    </a:lnTo>
                    <a:cubicBezTo>
                      <a:pt x="1199489" y="1609222"/>
                      <a:pt x="1145786" y="1662925"/>
                      <a:pt x="1079540" y="1662925"/>
                    </a:cubicBezTo>
                    <a:lnTo>
                      <a:pt x="119949" y="1662925"/>
                    </a:lnTo>
                    <a:cubicBezTo>
                      <a:pt x="53703" y="1662925"/>
                      <a:pt x="0" y="1609222"/>
                      <a:pt x="0" y="1542976"/>
                    </a:cubicBezTo>
                    <a:lnTo>
                      <a:pt x="0" y="11994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452" tIns="50372" rIns="55452" bIns="50372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>
                    <a:latin typeface="Palatino Linotype" panose="02040502050505030304" pitchFamily="18" charset="0"/>
                  </a:rPr>
                  <a:t>Train 200 epochs each model</a:t>
                </a: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64693E4-BA0D-98D2-5799-D777D62432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4558" y="3537025"/>
                <a:ext cx="1499362" cy="2558347"/>
              </a:xfrm>
              <a:custGeom>
                <a:avLst/>
                <a:gdLst>
                  <a:gd name="connsiteX0" fmla="*/ 0 w 1499362"/>
                  <a:gd name="connsiteY0" fmla="*/ 149936 h 2558347"/>
                  <a:gd name="connsiteX1" fmla="*/ 149936 w 1499362"/>
                  <a:gd name="connsiteY1" fmla="*/ 0 h 2558347"/>
                  <a:gd name="connsiteX2" fmla="*/ 1349426 w 1499362"/>
                  <a:gd name="connsiteY2" fmla="*/ 0 h 2558347"/>
                  <a:gd name="connsiteX3" fmla="*/ 1499362 w 1499362"/>
                  <a:gd name="connsiteY3" fmla="*/ 149936 h 2558347"/>
                  <a:gd name="connsiteX4" fmla="*/ 1499362 w 1499362"/>
                  <a:gd name="connsiteY4" fmla="*/ 2408411 h 2558347"/>
                  <a:gd name="connsiteX5" fmla="*/ 1349426 w 1499362"/>
                  <a:gd name="connsiteY5" fmla="*/ 2558347 h 2558347"/>
                  <a:gd name="connsiteX6" fmla="*/ 149936 w 1499362"/>
                  <a:gd name="connsiteY6" fmla="*/ 2558347 h 2558347"/>
                  <a:gd name="connsiteX7" fmla="*/ 0 w 1499362"/>
                  <a:gd name="connsiteY7" fmla="*/ 2408411 h 2558347"/>
                  <a:gd name="connsiteX8" fmla="*/ 0 w 1499362"/>
                  <a:gd name="connsiteY8" fmla="*/ 149936 h 255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362" h="2558347">
                    <a:moveTo>
                      <a:pt x="0" y="149936"/>
                    </a:moveTo>
                    <a:cubicBezTo>
                      <a:pt x="0" y="67129"/>
                      <a:pt x="67129" y="0"/>
                      <a:pt x="149936" y="0"/>
                    </a:cubicBezTo>
                    <a:lnTo>
                      <a:pt x="1349426" y="0"/>
                    </a:lnTo>
                    <a:cubicBezTo>
                      <a:pt x="1432233" y="0"/>
                      <a:pt x="1499362" y="67129"/>
                      <a:pt x="1499362" y="149936"/>
                    </a:cubicBezTo>
                    <a:lnTo>
                      <a:pt x="1499362" y="2408411"/>
                    </a:lnTo>
                    <a:cubicBezTo>
                      <a:pt x="1499362" y="2491218"/>
                      <a:pt x="1432233" y="2558347"/>
                      <a:pt x="1349426" y="2558347"/>
                    </a:cubicBezTo>
                    <a:lnTo>
                      <a:pt x="149936" y="2558347"/>
                    </a:lnTo>
                    <a:cubicBezTo>
                      <a:pt x="67129" y="2558347"/>
                      <a:pt x="0" y="2491218"/>
                      <a:pt x="0" y="2408411"/>
                    </a:cubicBezTo>
                    <a:lnTo>
                      <a:pt x="0" y="14993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6563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latin typeface="Palatino Linotype" panose="02040502050505030304" pitchFamily="18" charset="0"/>
                  </a:rPr>
                  <a:t>Calculate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AD8A574-46AA-8802-1320-01745E359D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14494" y="4304529"/>
                <a:ext cx="1199489" cy="1662925"/>
              </a:xfrm>
              <a:custGeom>
                <a:avLst/>
                <a:gdLst>
                  <a:gd name="connsiteX0" fmla="*/ 0 w 1199489"/>
                  <a:gd name="connsiteY0" fmla="*/ 119949 h 1662925"/>
                  <a:gd name="connsiteX1" fmla="*/ 119949 w 1199489"/>
                  <a:gd name="connsiteY1" fmla="*/ 0 h 1662925"/>
                  <a:gd name="connsiteX2" fmla="*/ 1079540 w 1199489"/>
                  <a:gd name="connsiteY2" fmla="*/ 0 h 1662925"/>
                  <a:gd name="connsiteX3" fmla="*/ 1199489 w 1199489"/>
                  <a:gd name="connsiteY3" fmla="*/ 119949 h 1662925"/>
                  <a:gd name="connsiteX4" fmla="*/ 1199489 w 1199489"/>
                  <a:gd name="connsiteY4" fmla="*/ 1542976 h 1662925"/>
                  <a:gd name="connsiteX5" fmla="*/ 1079540 w 1199489"/>
                  <a:gd name="connsiteY5" fmla="*/ 1662925 h 1662925"/>
                  <a:gd name="connsiteX6" fmla="*/ 119949 w 1199489"/>
                  <a:gd name="connsiteY6" fmla="*/ 1662925 h 1662925"/>
                  <a:gd name="connsiteX7" fmla="*/ 0 w 1199489"/>
                  <a:gd name="connsiteY7" fmla="*/ 1542976 h 1662925"/>
                  <a:gd name="connsiteX8" fmla="*/ 0 w 1199489"/>
                  <a:gd name="connsiteY8" fmla="*/ 119949 h 166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1662925">
                    <a:moveTo>
                      <a:pt x="0" y="119949"/>
                    </a:moveTo>
                    <a:cubicBezTo>
                      <a:pt x="0" y="53703"/>
                      <a:pt x="53703" y="0"/>
                      <a:pt x="119949" y="0"/>
                    </a:cubicBezTo>
                    <a:lnTo>
                      <a:pt x="1079540" y="0"/>
                    </a:lnTo>
                    <a:cubicBezTo>
                      <a:pt x="1145786" y="0"/>
                      <a:pt x="1199489" y="53703"/>
                      <a:pt x="1199489" y="119949"/>
                    </a:cubicBezTo>
                    <a:lnTo>
                      <a:pt x="1199489" y="1542976"/>
                    </a:lnTo>
                    <a:cubicBezTo>
                      <a:pt x="1199489" y="1609222"/>
                      <a:pt x="1145786" y="1662925"/>
                      <a:pt x="1079540" y="1662925"/>
                    </a:cubicBezTo>
                    <a:lnTo>
                      <a:pt x="119949" y="1662925"/>
                    </a:lnTo>
                    <a:cubicBezTo>
                      <a:pt x="53703" y="1662925"/>
                      <a:pt x="0" y="1609222"/>
                      <a:pt x="0" y="1542976"/>
                    </a:cubicBezTo>
                    <a:lnTo>
                      <a:pt x="0" y="11994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992" tIns="52277" rIns="57992" bIns="52277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>
                    <a:latin typeface="Palatino Linotype" panose="02040502050505030304" pitchFamily="18" charset="0"/>
                  </a:rPr>
                  <a:t>For each models:</a:t>
                </a:r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0" i="0" u="none" kern="1200" dirty="0">
                    <a:latin typeface="Palatino Linotype" panose="02040502050505030304" pitchFamily="18" charset="0"/>
                  </a:rPr>
                  <a:t>Predict on validation data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0" i="0" u="none" kern="1200" dirty="0">
                    <a:latin typeface="Palatino Linotype" panose="02040502050505030304" pitchFamily="18" charset="0"/>
                  </a:rPr>
                  <a:t>Fill </a:t>
                </a:r>
                <a:r>
                  <a:rPr lang="en-US" sz="900" b="0" i="0" u="none" kern="1200" dirty="0" err="1">
                    <a:latin typeface="Palatino Linotype" panose="02040502050505030304" pitchFamily="18" charset="0"/>
                  </a:rPr>
                  <a:t>NaN</a:t>
                </a:r>
                <a:r>
                  <a:rPr lang="en-US" sz="900" b="0" i="0" u="none" kern="1200" dirty="0">
                    <a:latin typeface="Palatino Linotype" panose="02040502050505030304" pitchFamily="18" charset="0"/>
                  </a:rPr>
                  <a:t> values with 0 </a:t>
                </a:r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0" i="0" u="none" kern="1200" dirty="0">
                    <a:latin typeface="Palatino Linotype" panose="02040502050505030304" pitchFamily="18" charset="0"/>
                  </a:rPr>
                  <a:t>Calculate mean squared error </a:t>
                </a:r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0" i="0" u="none" kern="1200" dirty="0">
                    <a:latin typeface="Palatino Linotype" panose="02040502050505030304" pitchFamily="18" charset="0"/>
                  </a:rPr>
                  <a:t>Append error to errors list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EF3FDC0-0E5A-A492-2C3D-36B3FB0A3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7900" y="3537025"/>
                <a:ext cx="1499362" cy="2558347"/>
              </a:xfrm>
              <a:custGeom>
                <a:avLst/>
                <a:gdLst>
                  <a:gd name="connsiteX0" fmla="*/ 0 w 1499362"/>
                  <a:gd name="connsiteY0" fmla="*/ 149936 h 2558347"/>
                  <a:gd name="connsiteX1" fmla="*/ 149936 w 1499362"/>
                  <a:gd name="connsiteY1" fmla="*/ 0 h 2558347"/>
                  <a:gd name="connsiteX2" fmla="*/ 1349426 w 1499362"/>
                  <a:gd name="connsiteY2" fmla="*/ 0 h 2558347"/>
                  <a:gd name="connsiteX3" fmla="*/ 1499362 w 1499362"/>
                  <a:gd name="connsiteY3" fmla="*/ 149936 h 2558347"/>
                  <a:gd name="connsiteX4" fmla="*/ 1499362 w 1499362"/>
                  <a:gd name="connsiteY4" fmla="*/ 2408411 h 2558347"/>
                  <a:gd name="connsiteX5" fmla="*/ 1349426 w 1499362"/>
                  <a:gd name="connsiteY5" fmla="*/ 2558347 h 2558347"/>
                  <a:gd name="connsiteX6" fmla="*/ 149936 w 1499362"/>
                  <a:gd name="connsiteY6" fmla="*/ 2558347 h 2558347"/>
                  <a:gd name="connsiteX7" fmla="*/ 0 w 1499362"/>
                  <a:gd name="connsiteY7" fmla="*/ 2408411 h 2558347"/>
                  <a:gd name="connsiteX8" fmla="*/ 0 w 1499362"/>
                  <a:gd name="connsiteY8" fmla="*/ 149936 h 255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362" h="2558347">
                    <a:moveTo>
                      <a:pt x="0" y="149936"/>
                    </a:moveTo>
                    <a:cubicBezTo>
                      <a:pt x="0" y="67129"/>
                      <a:pt x="67129" y="0"/>
                      <a:pt x="149936" y="0"/>
                    </a:cubicBezTo>
                    <a:lnTo>
                      <a:pt x="1349426" y="0"/>
                    </a:lnTo>
                    <a:cubicBezTo>
                      <a:pt x="1432233" y="0"/>
                      <a:pt x="1499362" y="67129"/>
                      <a:pt x="1499362" y="149936"/>
                    </a:cubicBezTo>
                    <a:lnTo>
                      <a:pt x="1499362" y="2408411"/>
                    </a:lnTo>
                    <a:cubicBezTo>
                      <a:pt x="1499362" y="2491218"/>
                      <a:pt x="1432233" y="2558347"/>
                      <a:pt x="1349426" y="2558347"/>
                    </a:cubicBezTo>
                    <a:lnTo>
                      <a:pt x="149936" y="2558347"/>
                    </a:lnTo>
                    <a:cubicBezTo>
                      <a:pt x="67129" y="2558347"/>
                      <a:pt x="0" y="2491218"/>
                      <a:pt x="0" y="2408411"/>
                    </a:cubicBezTo>
                    <a:lnTo>
                      <a:pt x="0" y="14993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6563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latin typeface="Palatino Linotype" panose="02040502050505030304" pitchFamily="18" charset="0"/>
                  </a:rPr>
                  <a:t>Combine</a:t>
                </a: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1DCE727-4B7A-D7B0-F24D-DC4B9A21A8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6308" y="4304747"/>
                <a:ext cx="1199489" cy="697908"/>
              </a:xfrm>
              <a:custGeom>
                <a:avLst/>
                <a:gdLst>
                  <a:gd name="connsiteX0" fmla="*/ 0 w 1199489"/>
                  <a:gd name="connsiteY0" fmla="*/ 50261 h 502612"/>
                  <a:gd name="connsiteX1" fmla="*/ 50261 w 1199489"/>
                  <a:gd name="connsiteY1" fmla="*/ 0 h 502612"/>
                  <a:gd name="connsiteX2" fmla="*/ 1149228 w 1199489"/>
                  <a:gd name="connsiteY2" fmla="*/ 0 h 502612"/>
                  <a:gd name="connsiteX3" fmla="*/ 1199489 w 1199489"/>
                  <a:gd name="connsiteY3" fmla="*/ 50261 h 502612"/>
                  <a:gd name="connsiteX4" fmla="*/ 1199489 w 1199489"/>
                  <a:gd name="connsiteY4" fmla="*/ 452351 h 502612"/>
                  <a:gd name="connsiteX5" fmla="*/ 1149228 w 1199489"/>
                  <a:gd name="connsiteY5" fmla="*/ 502612 h 502612"/>
                  <a:gd name="connsiteX6" fmla="*/ 50261 w 1199489"/>
                  <a:gd name="connsiteY6" fmla="*/ 502612 h 502612"/>
                  <a:gd name="connsiteX7" fmla="*/ 0 w 1199489"/>
                  <a:gd name="connsiteY7" fmla="*/ 452351 h 502612"/>
                  <a:gd name="connsiteX8" fmla="*/ 0 w 1199489"/>
                  <a:gd name="connsiteY8" fmla="*/ 50261 h 50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502612">
                    <a:moveTo>
                      <a:pt x="0" y="50261"/>
                    </a:moveTo>
                    <a:cubicBezTo>
                      <a:pt x="0" y="22503"/>
                      <a:pt x="22503" y="0"/>
                      <a:pt x="50261" y="0"/>
                    </a:cubicBezTo>
                    <a:lnTo>
                      <a:pt x="1149228" y="0"/>
                    </a:lnTo>
                    <a:cubicBezTo>
                      <a:pt x="1176986" y="0"/>
                      <a:pt x="1199489" y="22503"/>
                      <a:pt x="1199489" y="50261"/>
                    </a:cubicBezTo>
                    <a:lnTo>
                      <a:pt x="1199489" y="452351"/>
                    </a:lnTo>
                    <a:cubicBezTo>
                      <a:pt x="1199489" y="480109"/>
                      <a:pt x="1176986" y="502612"/>
                      <a:pt x="1149228" y="502612"/>
                    </a:cubicBezTo>
                    <a:lnTo>
                      <a:pt x="50261" y="502612"/>
                    </a:lnTo>
                    <a:cubicBezTo>
                      <a:pt x="22503" y="502612"/>
                      <a:pt x="0" y="480109"/>
                      <a:pt x="0" y="452351"/>
                    </a:cubicBezTo>
                    <a:lnTo>
                      <a:pt x="0" y="5026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041" tIns="29961" rIns="35041" bIns="2996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>
                    <a:latin typeface="Palatino Linotype" panose="02040502050505030304" pitchFamily="18" charset="0"/>
                  </a:rPr>
                  <a:t>Calculate weights based on inverse errors</a:t>
                </a: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E328E0D-7C8D-55D9-3320-0F5B7C935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6308" y="5155110"/>
                <a:ext cx="1199489" cy="731807"/>
              </a:xfrm>
              <a:custGeom>
                <a:avLst/>
                <a:gdLst>
                  <a:gd name="connsiteX0" fmla="*/ 0 w 1199489"/>
                  <a:gd name="connsiteY0" fmla="*/ 50261 h 502612"/>
                  <a:gd name="connsiteX1" fmla="*/ 50261 w 1199489"/>
                  <a:gd name="connsiteY1" fmla="*/ 0 h 502612"/>
                  <a:gd name="connsiteX2" fmla="*/ 1149228 w 1199489"/>
                  <a:gd name="connsiteY2" fmla="*/ 0 h 502612"/>
                  <a:gd name="connsiteX3" fmla="*/ 1199489 w 1199489"/>
                  <a:gd name="connsiteY3" fmla="*/ 50261 h 502612"/>
                  <a:gd name="connsiteX4" fmla="*/ 1199489 w 1199489"/>
                  <a:gd name="connsiteY4" fmla="*/ 452351 h 502612"/>
                  <a:gd name="connsiteX5" fmla="*/ 1149228 w 1199489"/>
                  <a:gd name="connsiteY5" fmla="*/ 502612 h 502612"/>
                  <a:gd name="connsiteX6" fmla="*/ 50261 w 1199489"/>
                  <a:gd name="connsiteY6" fmla="*/ 502612 h 502612"/>
                  <a:gd name="connsiteX7" fmla="*/ 0 w 1199489"/>
                  <a:gd name="connsiteY7" fmla="*/ 452351 h 502612"/>
                  <a:gd name="connsiteX8" fmla="*/ 0 w 1199489"/>
                  <a:gd name="connsiteY8" fmla="*/ 50261 h 50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489" h="502612">
                    <a:moveTo>
                      <a:pt x="0" y="50261"/>
                    </a:moveTo>
                    <a:cubicBezTo>
                      <a:pt x="0" y="22503"/>
                      <a:pt x="22503" y="0"/>
                      <a:pt x="50261" y="0"/>
                    </a:cubicBezTo>
                    <a:lnTo>
                      <a:pt x="1149228" y="0"/>
                    </a:lnTo>
                    <a:cubicBezTo>
                      <a:pt x="1176986" y="0"/>
                      <a:pt x="1199489" y="22503"/>
                      <a:pt x="1199489" y="50261"/>
                    </a:cubicBezTo>
                    <a:lnTo>
                      <a:pt x="1199489" y="452351"/>
                    </a:lnTo>
                    <a:cubicBezTo>
                      <a:pt x="1199489" y="480109"/>
                      <a:pt x="1176986" y="502612"/>
                      <a:pt x="1149228" y="502612"/>
                    </a:cubicBezTo>
                    <a:lnTo>
                      <a:pt x="50261" y="502612"/>
                    </a:lnTo>
                    <a:cubicBezTo>
                      <a:pt x="22503" y="502612"/>
                      <a:pt x="0" y="480109"/>
                      <a:pt x="0" y="452351"/>
                    </a:cubicBezTo>
                    <a:lnTo>
                      <a:pt x="0" y="5026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041" tIns="29961" rIns="35041" bIns="2996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>
                    <a:latin typeface="Palatino Linotype" panose="02040502050505030304" pitchFamily="18" charset="0"/>
                  </a:rPr>
                  <a:t>Normalize weights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A13EAB5-E1E9-7776-3F0B-B2ED2DFBCA57}"/>
                </a:ext>
              </a:extLst>
            </p:cNvPr>
            <p:cNvGrpSpPr/>
            <p:nvPr/>
          </p:nvGrpSpPr>
          <p:grpSpPr>
            <a:xfrm>
              <a:off x="3150462" y="628954"/>
              <a:ext cx="6335264" cy="2560320"/>
              <a:chOff x="3150462" y="628954"/>
              <a:chExt cx="6335264" cy="256032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8EB35F0-4BDA-63D1-87AD-1E844B5190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50462" y="628954"/>
                <a:ext cx="1499109" cy="2560320"/>
              </a:xfrm>
              <a:custGeom>
                <a:avLst/>
                <a:gdLst>
                  <a:gd name="connsiteX0" fmla="*/ 0 w 1499109"/>
                  <a:gd name="connsiteY0" fmla="*/ 149911 h 2560320"/>
                  <a:gd name="connsiteX1" fmla="*/ 149911 w 1499109"/>
                  <a:gd name="connsiteY1" fmla="*/ 0 h 2560320"/>
                  <a:gd name="connsiteX2" fmla="*/ 1349198 w 1499109"/>
                  <a:gd name="connsiteY2" fmla="*/ 0 h 2560320"/>
                  <a:gd name="connsiteX3" fmla="*/ 1499109 w 1499109"/>
                  <a:gd name="connsiteY3" fmla="*/ 149911 h 2560320"/>
                  <a:gd name="connsiteX4" fmla="*/ 1499109 w 1499109"/>
                  <a:gd name="connsiteY4" fmla="*/ 2410409 h 2560320"/>
                  <a:gd name="connsiteX5" fmla="*/ 1349198 w 1499109"/>
                  <a:gd name="connsiteY5" fmla="*/ 2560320 h 2560320"/>
                  <a:gd name="connsiteX6" fmla="*/ 149911 w 1499109"/>
                  <a:gd name="connsiteY6" fmla="*/ 2560320 h 2560320"/>
                  <a:gd name="connsiteX7" fmla="*/ 0 w 1499109"/>
                  <a:gd name="connsiteY7" fmla="*/ 2410409 h 2560320"/>
                  <a:gd name="connsiteX8" fmla="*/ 0 w 1499109"/>
                  <a:gd name="connsiteY8" fmla="*/ 149911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109" h="2560320">
                    <a:moveTo>
                      <a:pt x="0" y="149911"/>
                    </a:moveTo>
                    <a:cubicBezTo>
                      <a:pt x="0" y="67117"/>
                      <a:pt x="67117" y="0"/>
                      <a:pt x="149911" y="0"/>
                    </a:cubicBezTo>
                    <a:lnTo>
                      <a:pt x="1349198" y="0"/>
                    </a:lnTo>
                    <a:cubicBezTo>
                      <a:pt x="1431992" y="0"/>
                      <a:pt x="1499109" y="67117"/>
                      <a:pt x="1499109" y="149911"/>
                    </a:cubicBezTo>
                    <a:lnTo>
                      <a:pt x="1499109" y="2410409"/>
                    </a:lnTo>
                    <a:cubicBezTo>
                      <a:pt x="1499109" y="2493203"/>
                      <a:pt x="1431992" y="2560320"/>
                      <a:pt x="1349198" y="2560320"/>
                    </a:cubicBezTo>
                    <a:lnTo>
                      <a:pt x="149911" y="2560320"/>
                    </a:lnTo>
                    <a:cubicBezTo>
                      <a:pt x="67117" y="2560320"/>
                      <a:pt x="0" y="2493203"/>
                      <a:pt x="0" y="2410409"/>
                    </a:cubicBezTo>
                    <a:lnTo>
                      <a:pt x="0" y="14991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794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0" i="0" kern="1200" dirty="0">
                    <a:latin typeface="Palatino Linotype" panose="02040502050505030304" pitchFamily="18" charset="0"/>
                  </a:rPr>
                  <a:t>Data Preprocessing</a:t>
                </a:r>
                <a:endParaRPr lang="en-US" sz="12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608BF84-5A3B-C830-8B28-1E3CBF579B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00373" y="1397268"/>
                <a:ext cx="1199287" cy="503000"/>
              </a:xfrm>
              <a:custGeom>
                <a:avLst/>
                <a:gdLst>
                  <a:gd name="connsiteX0" fmla="*/ 0 w 1199287"/>
                  <a:gd name="connsiteY0" fmla="*/ 50300 h 503000"/>
                  <a:gd name="connsiteX1" fmla="*/ 50300 w 1199287"/>
                  <a:gd name="connsiteY1" fmla="*/ 0 h 503000"/>
                  <a:gd name="connsiteX2" fmla="*/ 1148987 w 1199287"/>
                  <a:gd name="connsiteY2" fmla="*/ 0 h 503000"/>
                  <a:gd name="connsiteX3" fmla="*/ 1199287 w 1199287"/>
                  <a:gd name="connsiteY3" fmla="*/ 50300 h 503000"/>
                  <a:gd name="connsiteX4" fmla="*/ 1199287 w 1199287"/>
                  <a:gd name="connsiteY4" fmla="*/ 452700 h 503000"/>
                  <a:gd name="connsiteX5" fmla="*/ 1148987 w 1199287"/>
                  <a:gd name="connsiteY5" fmla="*/ 503000 h 503000"/>
                  <a:gd name="connsiteX6" fmla="*/ 50300 w 1199287"/>
                  <a:gd name="connsiteY6" fmla="*/ 503000 h 503000"/>
                  <a:gd name="connsiteX7" fmla="*/ 0 w 1199287"/>
                  <a:gd name="connsiteY7" fmla="*/ 452700 h 503000"/>
                  <a:gd name="connsiteX8" fmla="*/ 0 w 1199287"/>
                  <a:gd name="connsiteY8" fmla="*/ 50300 h 50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503000">
                    <a:moveTo>
                      <a:pt x="0" y="50300"/>
                    </a:moveTo>
                    <a:cubicBezTo>
                      <a:pt x="0" y="22520"/>
                      <a:pt x="22520" y="0"/>
                      <a:pt x="50300" y="0"/>
                    </a:cubicBezTo>
                    <a:lnTo>
                      <a:pt x="1148987" y="0"/>
                    </a:lnTo>
                    <a:cubicBezTo>
                      <a:pt x="1176767" y="0"/>
                      <a:pt x="1199287" y="22520"/>
                      <a:pt x="1199287" y="50300"/>
                    </a:cubicBezTo>
                    <a:lnTo>
                      <a:pt x="1199287" y="452700"/>
                    </a:lnTo>
                    <a:cubicBezTo>
                      <a:pt x="1199287" y="480480"/>
                      <a:pt x="1176767" y="503000"/>
                      <a:pt x="1148987" y="503000"/>
                    </a:cubicBezTo>
                    <a:lnTo>
                      <a:pt x="50300" y="503000"/>
                    </a:lnTo>
                    <a:cubicBezTo>
                      <a:pt x="22520" y="503000"/>
                      <a:pt x="0" y="480480"/>
                      <a:pt x="0" y="452700"/>
                    </a:cubicBezTo>
                    <a:lnTo>
                      <a:pt x="0" y="5030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052" tIns="29972" rIns="35052" bIns="29972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0" i="0" kern="1200" dirty="0">
                    <a:latin typeface="Palatino Linotype" panose="02040502050505030304" pitchFamily="18" charset="0"/>
                  </a:rPr>
                  <a:t>Linear growth trend assumption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559D83-6EC4-2B73-00D5-4898BF058C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00373" y="1977653"/>
                <a:ext cx="1199287" cy="503000"/>
              </a:xfrm>
              <a:custGeom>
                <a:avLst/>
                <a:gdLst>
                  <a:gd name="connsiteX0" fmla="*/ 0 w 1199287"/>
                  <a:gd name="connsiteY0" fmla="*/ 50300 h 503000"/>
                  <a:gd name="connsiteX1" fmla="*/ 50300 w 1199287"/>
                  <a:gd name="connsiteY1" fmla="*/ 0 h 503000"/>
                  <a:gd name="connsiteX2" fmla="*/ 1148987 w 1199287"/>
                  <a:gd name="connsiteY2" fmla="*/ 0 h 503000"/>
                  <a:gd name="connsiteX3" fmla="*/ 1199287 w 1199287"/>
                  <a:gd name="connsiteY3" fmla="*/ 50300 h 503000"/>
                  <a:gd name="connsiteX4" fmla="*/ 1199287 w 1199287"/>
                  <a:gd name="connsiteY4" fmla="*/ 452700 h 503000"/>
                  <a:gd name="connsiteX5" fmla="*/ 1148987 w 1199287"/>
                  <a:gd name="connsiteY5" fmla="*/ 503000 h 503000"/>
                  <a:gd name="connsiteX6" fmla="*/ 50300 w 1199287"/>
                  <a:gd name="connsiteY6" fmla="*/ 503000 h 503000"/>
                  <a:gd name="connsiteX7" fmla="*/ 0 w 1199287"/>
                  <a:gd name="connsiteY7" fmla="*/ 452700 h 503000"/>
                  <a:gd name="connsiteX8" fmla="*/ 0 w 1199287"/>
                  <a:gd name="connsiteY8" fmla="*/ 50300 h 50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503000">
                    <a:moveTo>
                      <a:pt x="0" y="50300"/>
                    </a:moveTo>
                    <a:cubicBezTo>
                      <a:pt x="0" y="22520"/>
                      <a:pt x="22520" y="0"/>
                      <a:pt x="50300" y="0"/>
                    </a:cubicBezTo>
                    <a:lnTo>
                      <a:pt x="1148987" y="0"/>
                    </a:lnTo>
                    <a:cubicBezTo>
                      <a:pt x="1176767" y="0"/>
                      <a:pt x="1199287" y="22520"/>
                      <a:pt x="1199287" y="50300"/>
                    </a:cubicBezTo>
                    <a:lnTo>
                      <a:pt x="1199287" y="452700"/>
                    </a:lnTo>
                    <a:cubicBezTo>
                      <a:pt x="1199287" y="480480"/>
                      <a:pt x="1176767" y="503000"/>
                      <a:pt x="1148987" y="503000"/>
                    </a:cubicBezTo>
                    <a:lnTo>
                      <a:pt x="50300" y="503000"/>
                    </a:lnTo>
                    <a:cubicBezTo>
                      <a:pt x="22520" y="503000"/>
                      <a:pt x="0" y="480480"/>
                      <a:pt x="0" y="452700"/>
                    </a:cubicBezTo>
                    <a:lnTo>
                      <a:pt x="0" y="5030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052" tIns="29972" rIns="35052" bIns="29972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0" i="0" kern="1200">
                    <a:latin typeface="Palatino Linotype" panose="02040502050505030304" pitchFamily="18" charset="0"/>
                  </a:rPr>
                  <a:t>Additive seasonality</a:t>
                </a:r>
                <a:endParaRPr lang="en-US" sz="900" kern="120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2728AD-A286-FD18-0909-AD42D43C31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00373" y="2558038"/>
                <a:ext cx="1199287" cy="503000"/>
              </a:xfrm>
              <a:custGeom>
                <a:avLst/>
                <a:gdLst>
                  <a:gd name="connsiteX0" fmla="*/ 0 w 1199287"/>
                  <a:gd name="connsiteY0" fmla="*/ 50300 h 503000"/>
                  <a:gd name="connsiteX1" fmla="*/ 50300 w 1199287"/>
                  <a:gd name="connsiteY1" fmla="*/ 0 h 503000"/>
                  <a:gd name="connsiteX2" fmla="*/ 1148987 w 1199287"/>
                  <a:gd name="connsiteY2" fmla="*/ 0 h 503000"/>
                  <a:gd name="connsiteX3" fmla="*/ 1199287 w 1199287"/>
                  <a:gd name="connsiteY3" fmla="*/ 50300 h 503000"/>
                  <a:gd name="connsiteX4" fmla="*/ 1199287 w 1199287"/>
                  <a:gd name="connsiteY4" fmla="*/ 452700 h 503000"/>
                  <a:gd name="connsiteX5" fmla="*/ 1148987 w 1199287"/>
                  <a:gd name="connsiteY5" fmla="*/ 503000 h 503000"/>
                  <a:gd name="connsiteX6" fmla="*/ 50300 w 1199287"/>
                  <a:gd name="connsiteY6" fmla="*/ 503000 h 503000"/>
                  <a:gd name="connsiteX7" fmla="*/ 0 w 1199287"/>
                  <a:gd name="connsiteY7" fmla="*/ 452700 h 503000"/>
                  <a:gd name="connsiteX8" fmla="*/ 0 w 1199287"/>
                  <a:gd name="connsiteY8" fmla="*/ 50300 h 50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503000">
                    <a:moveTo>
                      <a:pt x="0" y="50300"/>
                    </a:moveTo>
                    <a:cubicBezTo>
                      <a:pt x="0" y="22520"/>
                      <a:pt x="22520" y="0"/>
                      <a:pt x="50300" y="0"/>
                    </a:cubicBezTo>
                    <a:lnTo>
                      <a:pt x="1148987" y="0"/>
                    </a:lnTo>
                    <a:cubicBezTo>
                      <a:pt x="1176767" y="0"/>
                      <a:pt x="1199287" y="22520"/>
                      <a:pt x="1199287" y="50300"/>
                    </a:cubicBezTo>
                    <a:lnTo>
                      <a:pt x="1199287" y="452700"/>
                    </a:lnTo>
                    <a:cubicBezTo>
                      <a:pt x="1199287" y="480480"/>
                      <a:pt x="1176767" y="503000"/>
                      <a:pt x="1148987" y="503000"/>
                    </a:cubicBezTo>
                    <a:lnTo>
                      <a:pt x="50300" y="503000"/>
                    </a:lnTo>
                    <a:cubicBezTo>
                      <a:pt x="22520" y="503000"/>
                      <a:pt x="0" y="480480"/>
                      <a:pt x="0" y="452700"/>
                    </a:cubicBezTo>
                    <a:lnTo>
                      <a:pt x="0" y="5030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052" tIns="29972" rIns="35052" bIns="29972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0" i="0" kern="1200">
                    <a:latin typeface="Palatino Linotype" panose="02040502050505030304" pitchFamily="18" charset="0"/>
                  </a:rPr>
                  <a:t>Min-max normalization</a:t>
                </a:r>
                <a:endParaRPr lang="en-US" sz="900" kern="120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AB07282-0AAD-6A95-2016-B45D5CF27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62005" y="628954"/>
                <a:ext cx="1499109" cy="2560320"/>
              </a:xfrm>
              <a:custGeom>
                <a:avLst/>
                <a:gdLst>
                  <a:gd name="connsiteX0" fmla="*/ 0 w 1499109"/>
                  <a:gd name="connsiteY0" fmla="*/ 149911 h 2560320"/>
                  <a:gd name="connsiteX1" fmla="*/ 149911 w 1499109"/>
                  <a:gd name="connsiteY1" fmla="*/ 0 h 2560320"/>
                  <a:gd name="connsiteX2" fmla="*/ 1349198 w 1499109"/>
                  <a:gd name="connsiteY2" fmla="*/ 0 h 2560320"/>
                  <a:gd name="connsiteX3" fmla="*/ 1499109 w 1499109"/>
                  <a:gd name="connsiteY3" fmla="*/ 149911 h 2560320"/>
                  <a:gd name="connsiteX4" fmla="*/ 1499109 w 1499109"/>
                  <a:gd name="connsiteY4" fmla="*/ 2410409 h 2560320"/>
                  <a:gd name="connsiteX5" fmla="*/ 1349198 w 1499109"/>
                  <a:gd name="connsiteY5" fmla="*/ 2560320 h 2560320"/>
                  <a:gd name="connsiteX6" fmla="*/ 149911 w 1499109"/>
                  <a:gd name="connsiteY6" fmla="*/ 2560320 h 2560320"/>
                  <a:gd name="connsiteX7" fmla="*/ 0 w 1499109"/>
                  <a:gd name="connsiteY7" fmla="*/ 2410409 h 2560320"/>
                  <a:gd name="connsiteX8" fmla="*/ 0 w 1499109"/>
                  <a:gd name="connsiteY8" fmla="*/ 149911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109" h="2560320">
                    <a:moveTo>
                      <a:pt x="0" y="149911"/>
                    </a:moveTo>
                    <a:cubicBezTo>
                      <a:pt x="0" y="67117"/>
                      <a:pt x="67117" y="0"/>
                      <a:pt x="149911" y="0"/>
                    </a:cubicBezTo>
                    <a:lnTo>
                      <a:pt x="1349198" y="0"/>
                    </a:lnTo>
                    <a:cubicBezTo>
                      <a:pt x="1431992" y="0"/>
                      <a:pt x="1499109" y="67117"/>
                      <a:pt x="1499109" y="149911"/>
                    </a:cubicBezTo>
                    <a:lnTo>
                      <a:pt x="1499109" y="2410409"/>
                    </a:lnTo>
                    <a:cubicBezTo>
                      <a:pt x="1499109" y="2493203"/>
                      <a:pt x="1431992" y="2560320"/>
                      <a:pt x="1349198" y="2560320"/>
                    </a:cubicBezTo>
                    <a:lnTo>
                      <a:pt x="149911" y="2560320"/>
                    </a:lnTo>
                    <a:cubicBezTo>
                      <a:pt x="67117" y="2560320"/>
                      <a:pt x="0" y="2493203"/>
                      <a:pt x="0" y="2410409"/>
                    </a:cubicBezTo>
                    <a:lnTo>
                      <a:pt x="0" y="14991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794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0" i="0" kern="1200" dirty="0">
                    <a:latin typeface="Palatino Linotype" panose="02040502050505030304" pitchFamily="18" charset="0"/>
                  </a:rPr>
                  <a:t>Model Architecture</a:t>
                </a:r>
                <a:endParaRPr lang="en-US" sz="12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D4DC5FD-0485-842C-7F1D-227E7A3E18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916" y="1397534"/>
                <a:ext cx="1199287" cy="296193"/>
              </a:xfrm>
              <a:custGeom>
                <a:avLst/>
                <a:gdLst>
                  <a:gd name="connsiteX0" fmla="*/ 0 w 1199287"/>
                  <a:gd name="connsiteY0" fmla="*/ 29619 h 296193"/>
                  <a:gd name="connsiteX1" fmla="*/ 29619 w 1199287"/>
                  <a:gd name="connsiteY1" fmla="*/ 0 h 296193"/>
                  <a:gd name="connsiteX2" fmla="*/ 1169668 w 1199287"/>
                  <a:gd name="connsiteY2" fmla="*/ 0 h 296193"/>
                  <a:gd name="connsiteX3" fmla="*/ 1199287 w 1199287"/>
                  <a:gd name="connsiteY3" fmla="*/ 29619 h 296193"/>
                  <a:gd name="connsiteX4" fmla="*/ 1199287 w 1199287"/>
                  <a:gd name="connsiteY4" fmla="*/ 266574 h 296193"/>
                  <a:gd name="connsiteX5" fmla="*/ 1169668 w 1199287"/>
                  <a:gd name="connsiteY5" fmla="*/ 296193 h 296193"/>
                  <a:gd name="connsiteX6" fmla="*/ 29619 w 1199287"/>
                  <a:gd name="connsiteY6" fmla="*/ 296193 h 296193"/>
                  <a:gd name="connsiteX7" fmla="*/ 0 w 1199287"/>
                  <a:gd name="connsiteY7" fmla="*/ 266574 h 296193"/>
                  <a:gd name="connsiteX8" fmla="*/ 0 w 1199287"/>
                  <a:gd name="connsiteY8" fmla="*/ 29619 h 2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296193">
                    <a:moveTo>
                      <a:pt x="0" y="29619"/>
                    </a:moveTo>
                    <a:cubicBezTo>
                      <a:pt x="0" y="13261"/>
                      <a:pt x="13261" y="0"/>
                      <a:pt x="29619" y="0"/>
                    </a:cubicBezTo>
                    <a:lnTo>
                      <a:pt x="1169668" y="0"/>
                    </a:lnTo>
                    <a:cubicBezTo>
                      <a:pt x="1186026" y="0"/>
                      <a:pt x="1199287" y="13261"/>
                      <a:pt x="1199287" y="29619"/>
                    </a:cubicBezTo>
                    <a:lnTo>
                      <a:pt x="1199287" y="266574"/>
                    </a:lnTo>
                    <a:cubicBezTo>
                      <a:pt x="1199287" y="282932"/>
                      <a:pt x="1186026" y="296193"/>
                      <a:pt x="1169668" y="296193"/>
                    </a:cubicBezTo>
                    <a:lnTo>
                      <a:pt x="29619" y="296193"/>
                    </a:lnTo>
                    <a:cubicBezTo>
                      <a:pt x="13261" y="296193"/>
                      <a:pt x="0" y="282932"/>
                      <a:pt x="0" y="266574"/>
                    </a:cubicBezTo>
                    <a:lnTo>
                      <a:pt x="0" y="296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95" tIns="23915" rIns="28995" bIns="23915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Input Layer: </a:t>
                </a:r>
                <a:r>
                  <a:rPr lang="en-US" sz="900" b="0" i="0" kern="1200" dirty="0" err="1">
                    <a:latin typeface="Palatino Linotype" panose="02040502050505030304" pitchFamily="18" charset="0"/>
                  </a:rPr>
                  <a:t>n_lags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 (8)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0F483C-ECFD-03AD-F301-C0C364A121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916" y="1739295"/>
                <a:ext cx="1199287" cy="296193"/>
              </a:xfrm>
              <a:custGeom>
                <a:avLst/>
                <a:gdLst>
                  <a:gd name="connsiteX0" fmla="*/ 0 w 1199287"/>
                  <a:gd name="connsiteY0" fmla="*/ 29619 h 296193"/>
                  <a:gd name="connsiteX1" fmla="*/ 29619 w 1199287"/>
                  <a:gd name="connsiteY1" fmla="*/ 0 h 296193"/>
                  <a:gd name="connsiteX2" fmla="*/ 1169668 w 1199287"/>
                  <a:gd name="connsiteY2" fmla="*/ 0 h 296193"/>
                  <a:gd name="connsiteX3" fmla="*/ 1199287 w 1199287"/>
                  <a:gd name="connsiteY3" fmla="*/ 29619 h 296193"/>
                  <a:gd name="connsiteX4" fmla="*/ 1199287 w 1199287"/>
                  <a:gd name="connsiteY4" fmla="*/ 266574 h 296193"/>
                  <a:gd name="connsiteX5" fmla="*/ 1169668 w 1199287"/>
                  <a:gd name="connsiteY5" fmla="*/ 296193 h 296193"/>
                  <a:gd name="connsiteX6" fmla="*/ 29619 w 1199287"/>
                  <a:gd name="connsiteY6" fmla="*/ 296193 h 296193"/>
                  <a:gd name="connsiteX7" fmla="*/ 0 w 1199287"/>
                  <a:gd name="connsiteY7" fmla="*/ 266574 h 296193"/>
                  <a:gd name="connsiteX8" fmla="*/ 0 w 1199287"/>
                  <a:gd name="connsiteY8" fmla="*/ 29619 h 2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296193">
                    <a:moveTo>
                      <a:pt x="0" y="29619"/>
                    </a:moveTo>
                    <a:cubicBezTo>
                      <a:pt x="0" y="13261"/>
                      <a:pt x="13261" y="0"/>
                      <a:pt x="29619" y="0"/>
                    </a:cubicBezTo>
                    <a:lnTo>
                      <a:pt x="1169668" y="0"/>
                    </a:lnTo>
                    <a:cubicBezTo>
                      <a:pt x="1186026" y="0"/>
                      <a:pt x="1199287" y="13261"/>
                      <a:pt x="1199287" y="29619"/>
                    </a:cubicBezTo>
                    <a:lnTo>
                      <a:pt x="1199287" y="266574"/>
                    </a:lnTo>
                    <a:cubicBezTo>
                      <a:pt x="1199287" y="282932"/>
                      <a:pt x="1186026" y="296193"/>
                      <a:pt x="1169668" y="296193"/>
                    </a:cubicBezTo>
                    <a:lnTo>
                      <a:pt x="29619" y="296193"/>
                    </a:lnTo>
                    <a:cubicBezTo>
                      <a:pt x="13261" y="296193"/>
                      <a:pt x="0" y="282932"/>
                      <a:pt x="0" y="266574"/>
                    </a:cubicBezTo>
                    <a:lnTo>
                      <a:pt x="0" y="296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95" tIns="23915" rIns="28995" bIns="23915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Hidden Layer 1: </a:t>
                </a:r>
                <a:r>
                  <a:rPr lang="en-US" sz="900" b="0" i="0" kern="1200" dirty="0" err="1">
                    <a:latin typeface="Palatino Linotype" panose="02040502050505030304" pitchFamily="18" charset="0"/>
                  </a:rPr>
                  <a:t>d_hidden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 (64)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924337-E623-6ACD-186A-E4D7E5EE3D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916" y="2081057"/>
                <a:ext cx="1199287" cy="296193"/>
              </a:xfrm>
              <a:custGeom>
                <a:avLst/>
                <a:gdLst>
                  <a:gd name="connsiteX0" fmla="*/ 0 w 1199287"/>
                  <a:gd name="connsiteY0" fmla="*/ 29619 h 296193"/>
                  <a:gd name="connsiteX1" fmla="*/ 29619 w 1199287"/>
                  <a:gd name="connsiteY1" fmla="*/ 0 h 296193"/>
                  <a:gd name="connsiteX2" fmla="*/ 1169668 w 1199287"/>
                  <a:gd name="connsiteY2" fmla="*/ 0 h 296193"/>
                  <a:gd name="connsiteX3" fmla="*/ 1199287 w 1199287"/>
                  <a:gd name="connsiteY3" fmla="*/ 29619 h 296193"/>
                  <a:gd name="connsiteX4" fmla="*/ 1199287 w 1199287"/>
                  <a:gd name="connsiteY4" fmla="*/ 266574 h 296193"/>
                  <a:gd name="connsiteX5" fmla="*/ 1169668 w 1199287"/>
                  <a:gd name="connsiteY5" fmla="*/ 296193 h 296193"/>
                  <a:gd name="connsiteX6" fmla="*/ 29619 w 1199287"/>
                  <a:gd name="connsiteY6" fmla="*/ 296193 h 296193"/>
                  <a:gd name="connsiteX7" fmla="*/ 0 w 1199287"/>
                  <a:gd name="connsiteY7" fmla="*/ 266574 h 296193"/>
                  <a:gd name="connsiteX8" fmla="*/ 0 w 1199287"/>
                  <a:gd name="connsiteY8" fmla="*/ 29619 h 2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296193">
                    <a:moveTo>
                      <a:pt x="0" y="29619"/>
                    </a:moveTo>
                    <a:cubicBezTo>
                      <a:pt x="0" y="13261"/>
                      <a:pt x="13261" y="0"/>
                      <a:pt x="29619" y="0"/>
                    </a:cubicBezTo>
                    <a:lnTo>
                      <a:pt x="1169668" y="0"/>
                    </a:lnTo>
                    <a:cubicBezTo>
                      <a:pt x="1186026" y="0"/>
                      <a:pt x="1199287" y="13261"/>
                      <a:pt x="1199287" y="29619"/>
                    </a:cubicBezTo>
                    <a:lnTo>
                      <a:pt x="1199287" y="266574"/>
                    </a:lnTo>
                    <a:cubicBezTo>
                      <a:pt x="1199287" y="282932"/>
                      <a:pt x="1186026" y="296193"/>
                      <a:pt x="1169668" y="296193"/>
                    </a:cubicBezTo>
                    <a:lnTo>
                      <a:pt x="29619" y="296193"/>
                    </a:lnTo>
                    <a:cubicBezTo>
                      <a:pt x="13261" y="296193"/>
                      <a:pt x="0" y="282932"/>
                      <a:pt x="0" y="266574"/>
                    </a:cubicBezTo>
                    <a:lnTo>
                      <a:pt x="0" y="296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95" tIns="23915" rIns="28995" bIns="23915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Hidden Layer 2: </a:t>
                </a:r>
                <a:r>
                  <a:rPr lang="en-US" sz="900" b="0" i="0" kern="1200" dirty="0" err="1">
                    <a:latin typeface="Palatino Linotype" panose="02040502050505030304" pitchFamily="18" charset="0"/>
                  </a:rPr>
                  <a:t>d_hidden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 (64)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876FEE5-4FC3-07A5-9AA7-5146B978A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916" y="2422818"/>
                <a:ext cx="1199287" cy="296193"/>
              </a:xfrm>
              <a:custGeom>
                <a:avLst/>
                <a:gdLst>
                  <a:gd name="connsiteX0" fmla="*/ 0 w 1199287"/>
                  <a:gd name="connsiteY0" fmla="*/ 29619 h 296193"/>
                  <a:gd name="connsiteX1" fmla="*/ 29619 w 1199287"/>
                  <a:gd name="connsiteY1" fmla="*/ 0 h 296193"/>
                  <a:gd name="connsiteX2" fmla="*/ 1169668 w 1199287"/>
                  <a:gd name="connsiteY2" fmla="*/ 0 h 296193"/>
                  <a:gd name="connsiteX3" fmla="*/ 1199287 w 1199287"/>
                  <a:gd name="connsiteY3" fmla="*/ 29619 h 296193"/>
                  <a:gd name="connsiteX4" fmla="*/ 1199287 w 1199287"/>
                  <a:gd name="connsiteY4" fmla="*/ 266574 h 296193"/>
                  <a:gd name="connsiteX5" fmla="*/ 1169668 w 1199287"/>
                  <a:gd name="connsiteY5" fmla="*/ 296193 h 296193"/>
                  <a:gd name="connsiteX6" fmla="*/ 29619 w 1199287"/>
                  <a:gd name="connsiteY6" fmla="*/ 296193 h 296193"/>
                  <a:gd name="connsiteX7" fmla="*/ 0 w 1199287"/>
                  <a:gd name="connsiteY7" fmla="*/ 266574 h 296193"/>
                  <a:gd name="connsiteX8" fmla="*/ 0 w 1199287"/>
                  <a:gd name="connsiteY8" fmla="*/ 29619 h 2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296193">
                    <a:moveTo>
                      <a:pt x="0" y="29619"/>
                    </a:moveTo>
                    <a:cubicBezTo>
                      <a:pt x="0" y="13261"/>
                      <a:pt x="13261" y="0"/>
                      <a:pt x="29619" y="0"/>
                    </a:cubicBezTo>
                    <a:lnTo>
                      <a:pt x="1169668" y="0"/>
                    </a:lnTo>
                    <a:cubicBezTo>
                      <a:pt x="1186026" y="0"/>
                      <a:pt x="1199287" y="13261"/>
                      <a:pt x="1199287" y="29619"/>
                    </a:cubicBezTo>
                    <a:lnTo>
                      <a:pt x="1199287" y="266574"/>
                    </a:lnTo>
                    <a:cubicBezTo>
                      <a:pt x="1199287" y="282932"/>
                      <a:pt x="1186026" y="296193"/>
                      <a:pt x="1169668" y="296193"/>
                    </a:cubicBezTo>
                    <a:lnTo>
                      <a:pt x="29619" y="296193"/>
                    </a:lnTo>
                    <a:cubicBezTo>
                      <a:pt x="13261" y="296193"/>
                      <a:pt x="0" y="282932"/>
                      <a:pt x="0" y="266574"/>
                    </a:cubicBezTo>
                    <a:lnTo>
                      <a:pt x="0" y="296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95" tIns="23915" rIns="28995" bIns="23915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Hidden Layer 3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: </a:t>
                </a:r>
                <a:r>
                  <a:rPr lang="en-US" sz="900" b="0" i="0" kern="1200" dirty="0" err="1">
                    <a:latin typeface="Palatino Linotype" panose="02040502050505030304" pitchFamily="18" charset="0"/>
                  </a:rPr>
                  <a:t>d_hidden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 (64)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1562C2-5A99-D688-CA65-F185B97ACB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916" y="2764580"/>
                <a:ext cx="1199287" cy="296193"/>
              </a:xfrm>
              <a:custGeom>
                <a:avLst/>
                <a:gdLst>
                  <a:gd name="connsiteX0" fmla="*/ 0 w 1199287"/>
                  <a:gd name="connsiteY0" fmla="*/ 29619 h 296193"/>
                  <a:gd name="connsiteX1" fmla="*/ 29619 w 1199287"/>
                  <a:gd name="connsiteY1" fmla="*/ 0 h 296193"/>
                  <a:gd name="connsiteX2" fmla="*/ 1169668 w 1199287"/>
                  <a:gd name="connsiteY2" fmla="*/ 0 h 296193"/>
                  <a:gd name="connsiteX3" fmla="*/ 1199287 w 1199287"/>
                  <a:gd name="connsiteY3" fmla="*/ 29619 h 296193"/>
                  <a:gd name="connsiteX4" fmla="*/ 1199287 w 1199287"/>
                  <a:gd name="connsiteY4" fmla="*/ 266574 h 296193"/>
                  <a:gd name="connsiteX5" fmla="*/ 1169668 w 1199287"/>
                  <a:gd name="connsiteY5" fmla="*/ 296193 h 296193"/>
                  <a:gd name="connsiteX6" fmla="*/ 29619 w 1199287"/>
                  <a:gd name="connsiteY6" fmla="*/ 296193 h 296193"/>
                  <a:gd name="connsiteX7" fmla="*/ 0 w 1199287"/>
                  <a:gd name="connsiteY7" fmla="*/ 266574 h 296193"/>
                  <a:gd name="connsiteX8" fmla="*/ 0 w 1199287"/>
                  <a:gd name="connsiteY8" fmla="*/ 29619 h 2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296193">
                    <a:moveTo>
                      <a:pt x="0" y="29619"/>
                    </a:moveTo>
                    <a:cubicBezTo>
                      <a:pt x="0" y="13261"/>
                      <a:pt x="13261" y="0"/>
                      <a:pt x="29619" y="0"/>
                    </a:cubicBezTo>
                    <a:lnTo>
                      <a:pt x="1169668" y="0"/>
                    </a:lnTo>
                    <a:cubicBezTo>
                      <a:pt x="1186026" y="0"/>
                      <a:pt x="1199287" y="13261"/>
                      <a:pt x="1199287" y="29619"/>
                    </a:cubicBezTo>
                    <a:lnTo>
                      <a:pt x="1199287" y="266574"/>
                    </a:lnTo>
                    <a:cubicBezTo>
                      <a:pt x="1199287" y="282932"/>
                      <a:pt x="1186026" y="296193"/>
                      <a:pt x="1169668" y="296193"/>
                    </a:cubicBezTo>
                    <a:lnTo>
                      <a:pt x="29619" y="296193"/>
                    </a:lnTo>
                    <a:cubicBezTo>
                      <a:pt x="13261" y="296193"/>
                      <a:pt x="0" y="282932"/>
                      <a:pt x="0" y="266574"/>
                    </a:cubicBezTo>
                    <a:lnTo>
                      <a:pt x="0" y="296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95" tIns="23915" rIns="28995" bIns="23915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Output Layer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: </a:t>
                </a:r>
                <a:r>
                  <a:rPr lang="en-US" sz="900" b="0" i="0" kern="1200" dirty="0" err="1">
                    <a:latin typeface="Palatino Linotype" panose="02040502050505030304" pitchFamily="18" charset="0"/>
                  </a:rPr>
                  <a:t>n_forecasts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 (30 * 12)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B78A4A9-C4C2-4D2C-E5F0-9BE270636F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73547" y="628954"/>
                <a:ext cx="1499109" cy="2560320"/>
              </a:xfrm>
              <a:custGeom>
                <a:avLst/>
                <a:gdLst>
                  <a:gd name="connsiteX0" fmla="*/ 0 w 1499109"/>
                  <a:gd name="connsiteY0" fmla="*/ 149911 h 2560320"/>
                  <a:gd name="connsiteX1" fmla="*/ 149911 w 1499109"/>
                  <a:gd name="connsiteY1" fmla="*/ 0 h 2560320"/>
                  <a:gd name="connsiteX2" fmla="*/ 1349198 w 1499109"/>
                  <a:gd name="connsiteY2" fmla="*/ 0 h 2560320"/>
                  <a:gd name="connsiteX3" fmla="*/ 1499109 w 1499109"/>
                  <a:gd name="connsiteY3" fmla="*/ 149911 h 2560320"/>
                  <a:gd name="connsiteX4" fmla="*/ 1499109 w 1499109"/>
                  <a:gd name="connsiteY4" fmla="*/ 2410409 h 2560320"/>
                  <a:gd name="connsiteX5" fmla="*/ 1349198 w 1499109"/>
                  <a:gd name="connsiteY5" fmla="*/ 2560320 h 2560320"/>
                  <a:gd name="connsiteX6" fmla="*/ 149911 w 1499109"/>
                  <a:gd name="connsiteY6" fmla="*/ 2560320 h 2560320"/>
                  <a:gd name="connsiteX7" fmla="*/ 0 w 1499109"/>
                  <a:gd name="connsiteY7" fmla="*/ 2410409 h 2560320"/>
                  <a:gd name="connsiteX8" fmla="*/ 0 w 1499109"/>
                  <a:gd name="connsiteY8" fmla="*/ 149911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109" h="2560320">
                    <a:moveTo>
                      <a:pt x="0" y="149911"/>
                    </a:moveTo>
                    <a:cubicBezTo>
                      <a:pt x="0" y="67117"/>
                      <a:pt x="67117" y="0"/>
                      <a:pt x="149911" y="0"/>
                    </a:cubicBezTo>
                    <a:lnTo>
                      <a:pt x="1349198" y="0"/>
                    </a:lnTo>
                    <a:cubicBezTo>
                      <a:pt x="1431992" y="0"/>
                      <a:pt x="1499109" y="67117"/>
                      <a:pt x="1499109" y="149911"/>
                    </a:cubicBezTo>
                    <a:lnTo>
                      <a:pt x="1499109" y="2410409"/>
                    </a:lnTo>
                    <a:cubicBezTo>
                      <a:pt x="1499109" y="2493203"/>
                      <a:pt x="1431992" y="2560320"/>
                      <a:pt x="1349198" y="2560320"/>
                    </a:cubicBezTo>
                    <a:lnTo>
                      <a:pt x="149911" y="2560320"/>
                    </a:lnTo>
                    <a:cubicBezTo>
                      <a:pt x="67117" y="2560320"/>
                      <a:pt x="0" y="2493203"/>
                      <a:pt x="0" y="2410409"/>
                    </a:cubicBezTo>
                    <a:lnTo>
                      <a:pt x="0" y="14991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794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0" i="0" kern="1200" dirty="0">
                    <a:latin typeface="Palatino Linotype" panose="02040502050505030304" pitchFamily="18" charset="0"/>
                  </a:rPr>
                  <a:t>Seasonality Components</a:t>
                </a:r>
                <a:endParaRPr lang="en-US" sz="12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A04557-ECD4-1029-52F2-7626800877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23458" y="1397800"/>
                <a:ext cx="1199287" cy="771971"/>
              </a:xfrm>
              <a:custGeom>
                <a:avLst/>
                <a:gdLst>
                  <a:gd name="connsiteX0" fmla="*/ 0 w 1199287"/>
                  <a:gd name="connsiteY0" fmla="*/ 77197 h 771971"/>
                  <a:gd name="connsiteX1" fmla="*/ 77197 w 1199287"/>
                  <a:gd name="connsiteY1" fmla="*/ 0 h 771971"/>
                  <a:gd name="connsiteX2" fmla="*/ 1122090 w 1199287"/>
                  <a:gd name="connsiteY2" fmla="*/ 0 h 771971"/>
                  <a:gd name="connsiteX3" fmla="*/ 1199287 w 1199287"/>
                  <a:gd name="connsiteY3" fmla="*/ 77197 h 771971"/>
                  <a:gd name="connsiteX4" fmla="*/ 1199287 w 1199287"/>
                  <a:gd name="connsiteY4" fmla="*/ 694774 h 771971"/>
                  <a:gd name="connsiteX5" fmla="*/ 1122090 w 1199287"/>
                  <a:gd name="connsiteY5" fmla="*/ 771971 h 771971"/>
                  <a:gd name="connsiteX6" fmla="*/ 77197 w 1199287"/>
                  <a:gd name="connsiteY6" fmla="*/ 771971 h 771971"/>
                  <a:gd name="connsiteX7" fmla="*/ 0 w 1199287"/>
                  <a:gd name="connsiteY7" fmla="*/ 694774 h 771971"/>
                  <a:gd name="connsiteX8" fmla="*/ 0 w 1199287"/>
                  <a:gd name="connsiteY8" fmla="*/ 77197 h 77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771971">
                    <a:moveTo>
                      <a:pt x="0" y="77197"/>
                    </a:moveTo>
                    <a:cubicBezTo>
                      <a:pt x="0" y="34562"/>
                      <a:pt x="34562" y="0"/>
                      <a:pt x="77197" y="0"/>
                    </a:cubicBezTo>
                    <a:lnTo>
                      <a:pt x="1122090" y="0"/>
                    </a:lnTo>
                    <a:cubicBezTo>
                      <a:pt x="1164725" y="0"/>
                      <a:pt x="1199287" y="34562"/>
                      <a:pt x="1199287" y="77197"/>
                    </a:cubicBezTo>
                    <a:lnTo>
                      <a:pt x="1199287" y="694774"/>
                    </a:lnTo>
                    <a:cubicBezTo>
                      <a:pt x="1199287" y="737409"/>
                      <a:pt x="1164725" y="771971"/>
                      <a:pt x="1122090" y="771971"/>
                    </a:cubicBezTo>
                    <a:lnTo>
                      <a:pt x="77197" y="771971"/>
                    </a:lnTo>
                    <a:cubicBezTo>
                      <a:pt x="34562" y="771971"/>
                      <a:pt x="0" y="737409"/>
                      <a:pt x="0" y="694774"/>
                    </a:cubicBezTo>
                    <a:lnTo>
                      <a:pt x="0" y="771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930" tIns="37850" rIns="42930" bIns="3785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Weekly seasonality: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auto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ECC732-8CB7-4CFB-7EF0-F3D3B698B8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23458" y="2288536"/>
                <a:ext cx="1199287" cy="771971"/>
              </a:xfrm>
              <a:custGeom>
                <a:avLst/>
                <a:gdLst>
                  <a:gd name="connsiteX0" fmla="*/ 0 w 1199287"/>
                  <a:gd name="connsiteY0" fmla="*/ 77197 h 771971"/>
                  <a:gd name="connsiteX1" fmla="*/ 77197 w 1199287"/>
                  <a:gd name="connsiteY1" fmla="*/ 0 h 771971"/>
                  <a:gd name="connsiteX2" fmla="*/ 1122090 w 1199287"/>
                  <a:gd name="connsiteY2" fmla="*/ 0 h 771971"/>
                  <a:gd name="connsiteX3" fmla="*/ 1199287 w 1199287"/>
                  <a:gd name="connsiteY3" fmla="*/ 77197 h 771971"/>
                  <a:gd name="connsiteX4" fmla="*/ 1199287 w 1199287"/>
                  <a:gd name="connsiteY4" fmla="*/ 694774 h 771971"/>
                  <a:gd name="connsiteX5" fmla="*/ 1122090 w 1199287"/>
                  <a:gd name="connsiteY5" fmla="*/ 771971 h 771971"/>
                  <a:gd name="connsiteX6" fmla="*/ 77197 w 1199287"/>
                  <a:gd name="connsiteY6" fmla="*/ 771971 h 771971"/>
                  <a:gd name="connsiteX7" fmla="*/ 0 w 1199287"/>
                  <a:gd name="connsiteY7" fmla="*/ 694774 h 771971"/>
                  <a:gd name="connsiteX8" fmla="*/ 0 w 1199287"/>
                  <a:gd name="connsiteY8" fmla="*/ 77197 h 77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771971">
                    <a:moveTo>
                      <a:pt x="0" y="77197"/>
                    </a:moveTo>
                    <a:cubicBezTo>
                      <a:pt x="0" y="34562"/>
                      <a:pt x="34562" y="0"/>
                      <a:pt x="77197" y="0"/>
                    </a:cubicBezTo>
                    <a:lnTo>
                      <a:pt x="1122090" y="0"/>
                    </a:lnTo>
                    <a:cubicBezTo>
                      <a:pt x="1164725" y="0"/>
                      <a:pt x="1199287" y="34562"/>
                      <a:pt x="1199287" y="77197"/>
                    </a:cubicBezTo>
                    <a:lnTo>
                      <a:pt x="1199287" y="694774"/>
                    </a:lnTo>
                    <a:cubicBezTo>
                      <a:pt x="1199287" y="737409"/>
                      <a:pt x="1164725" y="771971"/>
                      <a:pt x="1122090" y="771971"/>
                    </a:cubicBezTo>
                    <a:lnTo>
                      <a:pt x="77197" y="771971"/>
                    </a:lnTo>
                    <a:cubicBezTo>
                      <a:pt x="34562" y="771971"/>
                      <a:pt x="0" y="737409"/>
                      <a:pt x="0" y="694774"/>
                    </a:cubicBezTo>
                    <a:lnTo>
                      <a:pt x="0" y="7719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930" tIns="37850" rIns="42930" bIns="3785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Yearly seasonality: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True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DF8B4EF-B7D6-C808-1570-A8C45CBF7C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86617" y="628954"/>
                <a:ext cx="1499109" cy="2560320"/>
              </a:xfrm>
              <a:custGeom>
                <a:avLst/>
                <a:gdLst>
                  <a:gd name="connsiteX0" fmla="*/ 0 w 1499109"/>
                  <a:gd name="connsiteY0" fmla="*/ 149911 h 2560320"/>
                  <a:gd name="connsiteX1" fmla="*/ 149911 w 1499109"/>
                  <a:gd name="connsiteY1" fmla="*/ 0 h 2560320"/>
                  <a:gd name="connsiteX2" fmla="*/ 1349198 w 1499109"/>
                  <a:gd name="connsiteY2" fmla="*/ 0 h 2560320"/>
                  <a:gd name="connsiteX3" fmla="*/ 1499109 w 1499109"/>
                  <a:gd name="connsiteY3" fmla="*/ 149911 h 2560320"/>
                  <a:gd name="connsiteX4" fmla="*/ 1499109 w 1499109"/>
                  <a:gd name="connsiteY4" fmla="*/ 2410409 h 2560320"/>
                  <a:gd name="connsiteX5" fmla="*/ 1349198 w 1499109"/>
                  <a:gd name="connsiteY5" fmla="*/ 2560320 h 2560320"/>
                  <a:gd name="connsiteX6" fmla="*/ 149911 w 1499109"/>
                  <a:gd name="connsiteY6" fmla="*/ 2560320 h 2560320"/>
                  <a:gd name="connsiteX7" fmla="*/ 0 w 1499109"/>
                  <a:gd name="connsiteY7" fmla="*/ 2410409 h 2560320"/>
                  <a:gd name="connsiteX8" fmla="*/ 0 w 1499109"/>
                  <a:gd name="connsiteY8" fmla="*/ 149911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109" h="2560320">
                    <a:moveTo>
                      <a:pt x="0" y="149911"/>
                    </a:moveTo>
                    <a:cubicBezTo>
                      <a:pt x="0" y="67117"/>
                      <a:pt x="67117" y="0"/>
                      <a:pt x="149911" y="0"/>
                    </a:cubicBezTo>
                    <a:lnTo>
                      <a:pt x="1349198" y="0"/>
                    </a:lnTo>
                    <a:cubicBezTo>
                      <a:pt x="1431992" y="0"/>
                      <a:pt x="1499109" y="67117"/>
                      <a:pt x="1499109" y="149911"/>
                    </a:cubicBezTo>
                    <a:lnTo>
                      <a:pt x="1499109" y="2410409"/>
                    </a:lnTo>
                    <a:cubicBezTo>
                      <a:pt x="1499109" y="2493203"/>
                      <a:pt x="1431992" y="2560320"/>
                      <a:pt x="1349198" y="2560320"/>
                    </a:cubicBezTo>
                    <a:lnTo>
                      <a:pt x="149911" y="2560320"/>
                    </a:lnTo>
                    <a:cubicBezTo>
                      <a:pt x="67117" y="2560320"/>
                      <a:pt x="0" y="2493203"/>
                      <a:pt x="0" y="2410409"/>
                    </a:cubicBezTo>
                    <a:lnTo>
                      <a:pt x="0" y="14991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183794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0" i="0" kern="1200" dirty="0">
                    <a:latin typeface="Palatino Linotype" panose="02040502050505030304" pitchFamily="18" charset="0"/>
                  </a:rPr>
                  <a:t>Training Configuration</a:t>
                </a:r>
                <a:endParaRPr lang="en-US" sz="12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F081466-E2FA-71AF-A443-B7F1812DE7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5000" y="1397112"/>
                <a:ext cx="1199287" cy="372984"/>
              </a:xfrm>
              <a:custGeom>
                <a:avLst/>
                <a:gdLst>
                  <a:gd name="connsiteX0" fmla="*/ 0 w 1199287"/>
                  <a:gd name="connsiteY0" fmla="*/ 37298 h 372984"/>
                  <a:gd name="connsiteX1" fmla="*/ 37298 w 1199287"/>
                  <a:gd name="connsiteY1" fmla="*/ 0 h 372984"/>
                  <a:gd name="connsiteX2" fmla="*/ 1161989 w 1199287"/>
                  <a:gd name="connsiteY2" fmla="*/ 0 h 372984"/>
                  <a:gd name="connsiteX3" fmla="*/ 1199287 w 1199287"/>
                  <a:gd name="connsiteY3" fmla="*/ 37298 h 372984"/>
                  <a:gd name="connsiteX4" fmla="*/ 1199287 w 1199287"/>
                  <a:gd name="connsiteY4" fmla="*/ 335686 h 372984"/>
                  <a:gd name="connsiteX5" fmla="*/ 1161989 w 1199287"/>
                  <a:gd name="connsiteY5" fmla="*/ 372984 h 372984"/>
                  <a:gd name="connsiteX6" fmla="*/ 37298 w 1199287"/>
                  <a:gd name="connsiteY6" fmla="*/ 372984 h 372984"/>
                  <a:gd name="connsiteX7" fmla="*/ 0 w 1199287"/>
                  <a:gd name="connsiteY7" fmla="*/ 335686 h 372984"/>
                  <a:gd name="connsiteX8" fmla="*/ 0 w 1199287"/>
                  <a:gd name="connsiteY8" fmla="*/ 37298 h 3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372984">
                    <a:moveTo>
                      <a:pt x="0" y="37298"/>
                    </a:moveTo>
                    <a:cubicBezTo>
                      <a:pt x="0" y="16699"/>
                      <a:pt x="16699" y="0"/>
                      <a:pt x="37298" y="0"/>
                    </a:cubicBezTo>
                    <a:lnTo>
                      <a:pt x="1161989" y="0"/>
                    </a:lnTo>
                    <a:cubicBezTo>
                      <a:pt x="1182588" y="0"/>
                      <a:pt x="1199287" y="16699"/>
                      <a:pt x="1199287" y="37298"/>
                    </a:cubicBezTo>
                    <a:lnTo>
                      <a:pt x="1199287" y="335686"/>
                    </a:lnTo>
                    <a:cubicBezTo>
                      <a:pt x="1199287" y="356285"/>
                      <a:pt x="1182588" y="372984"/>
                      <a:pt x="1161989" y="372984"/>
                    </a:cubicBezTo>
                    <a:lnTo>
                      <a:pt x="37298" y="372984"/>
                    </a:lnTo>
                    <a:cubicBezTo>
                      <a:pt x="16699" y="372984"/>
                      <a:pt x="0" y="356285"/>
                      <a:pt x="0" y="335686"/>
                    </a:cubicBezTo>
                    <a:lnTo>
                      <a:pt x="0" y="3729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244" tIns="26164" rIns="31244" bIns="26164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Learning rate: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0.03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B8C7EE4-F3C3-5CF9-A08B-CCD2669E35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5000" y="1827478"/>
                <a:ext cx="1199287" cy="372984"/>
              </a:xfrm>
              <a:custGeom>
                <a:avLst/>
                <a:gdLst>
                  <a:gd name="connsiteX0" fmla="*/ 0 w 1199287"/>
                  <a:gd name="connsiteY0" fmla="*/ 37298 h 372984"/>
                  <a:gd name="connsiteX1" fmla="*/ 37298 w 1199287"/>
                  <a:gd name="connsiteY1" fmla="*/ 0 h 372984"/>
                  <a:gd name="connsiteX2" fmla="*/ 1161989 w 1199287"/>
                  <a:gd name="connsiteY2" fmla="*/ 0 h 372984"/>
                  <a:gd name="connsiteX3" fmla="*/ 1199287 w 1199287"/>
                  <a:gd name="connsiteY3" fmla="*/ 37298 h 372984"/>
                  <a:gd name="connsiteX4" fmla="*/ 1199287 w 1199287"/>
                  <a:gd name="connsiteY4" fmla="*/ 335686 h 372984"/>
                  <a:gd name="connsiteX5" fmla="*/ 1161989 w 1199287"/>
                  <a:gd name="connsiteY5" fmla="*/ 372984 h 372984"/>
                  <a:gd name="connsiteX6" fmla="*/ 37298 w 1199287"/>
                  <a:gd name="connsiteY6" fmla="*/ 372984 h 372984"/>
                  <a:gd name="connsiteX7" fmla="*/ 0 w 1199287"/>
                  <a:gd name="connsiteY7" fmla="*/ 335686 h 372984"/>
                  <a:gd name="connsiteX8" fmla="*/ 0 w 1199287"/>
                  <a:gd name="connsiteY8" fmla="*/ 37298 h 3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372984">
                    <a:moveTo>
                      <a:pt x="0" y="37298"/>
                    </a:moveTo>
                    <a:cubicBezTo>
                      <a:pt x="0" y="16699"/>
                      <a:pt x="16699" y="0"/>
                      <a:pt x="37298" y="0"/>
                    </a:cubicBezTo>
                    <a:lnTo>
                      <a:pt x="1161989" y="0"/>
                    </a:lnTo>
                    <a:cubicBezTo>
                      <a:pt x="1182588" y="0"/>
                      <a:pt x="1199287" y="16699"/>
                      <a:pt x="1199287" y="37298"/>
                    </a:cubicBezTo>
                    <a:lnTo>
                      <a:pt x="1199287" y="335686"/>
                    </a:lnTo>
                    <a:cubicBezTo>
                      <a:pt x="1199287" y="356285"/>
                      <a:pt x="1182588" y="372984"/>
                      <a:pt x="1161989" y="372984"/>
                    </a:cubicBezTo>
                    <a:lnTo>
                      <a:pt x="37298" y="372984"/>
                    </a:lnTo>
                    <a:cubicBezTo>
                      <a:pt x="16699" y="372984"/>
                      <a:pt x="0" y="356285"/>
                      <a:pt x="0" y="335686"/>
                    </a:cubicBezTo>
                    <a:lnTo>
                      <a:pt x="0" y="3729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244" tIns="26164" rIns="31244" bIns="26164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Batch size: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45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CE1BF1-B559-F234-C91B-1879C17C40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5000" y="2257845"/>
                <a:ext cx="1199287" cy="372984"/>
              </a:xfrm>
              <a:custGeom>
                <a:avLst/>
                <a:gdLst>
                  <a:gd name="connsiteX0" fmla="*/ 0 w 1199287"/>
                  <a:gd name="connsiteY0" fmla="*/ 37298 h 372984"/>
                  <a:gd name="connsiteX1" fmla="*/ 37298 w 1199287"/>
                  <a:gd name="connsiteY1" fmla="*/ 0 h 372984"/>
                  <a:gd name="connsiteX2" fmla="*/ 1161989 w 1199287"/>
                  <a:gd name="connsiteY2" fmla="*/ 0 h 372984"/>
                  <a:gd name="connsiteX3" fmla="*/ 1199287 w 1199287"/>
                  <a:gd name="connsiteY3" fmla="*/ 37298 h 372984"/>
                  <a:gd name="connsiteX4" fmla="*/ 1199287 w 1199287"/>
                  <a:gd name="connsiteY4" fmla="*/ 335686 h 372984"/>
                  <a:gd name="connsiteX5" fmla="*/ 1161989 w 1199287"/>
                  <a:gd name="connsiteY5" fmla="*/ 372984 h 372984"/>
                  <a:gd name="connsiteX6" fmla="*/ 37298 w 1199287"/>
                  <a:gd name="connsiteY6" fmla="*/ 372984 h 372984"/>
                  <a:gd name="connsiteX7" fmla="*/ 0 w 1199287"/>
                  <a:gd name="connsiteY7" fmla="*/ 335686 h 372984"/>
                  <a:gd name="connsiteX8" fmla="*/ 0 w 1199287"/>
                  <a:gd name="connsiteY8" fmla="*/ 37298 h 3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372984">
                    <a:moveTo>
                      <a:pt x="0" y="37298"/>
                    </a:moveTo>
                    <a:cubicBezTo>
                      <a:pt x="0" y="16699"/>
                      <a:pt x="16699" y="0"/>
                      <a:pt x="37298" y="0"/>
                    </a:cubicBezTo>
                    <a:lnTo>
                      <a:pt x="1161989" y="0"/>
                    </a:lnTo>
                    <a:cubicBezTo>
                      <a:pt x="1182588" y="0"/>
                      <a:pt x="1199287" y="16699"/>
                      <a:pt x="1199287" y="37298"/>
                    </a:cubicBezTo>
                    <a:lnTo>
                      <a:pt x="1199287" y="335686"/>
                    </a:lnTo>
                    <a:cubicBezTo>
                      <a:pt x="1199287" y="356285"/>
                      <a:pt x="1182588" y="372984"/>
                      <a:pt x="1161989" y="372984"/>
                    </a:cubicBezTo>
                    <a:lnTo>
                      <a:pt x="37298" y="372984"/>
                    </a:lnTo>
                    <a:cubicBezTo>
                      <a:pt x="16699" y="372984"/>
                      <a:pt x="0" y="356285"/>
                      <a:pt x="0" y="335686"/>
                    </a:cubicBezTo>
                    <a:lnTo>
                      <a:pt x="0" y="3729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244" tIns="26164" rIns="31244" bIns="26164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>
                    <a:latin typeface="Palatino Linotype" panose="02040502050505030304" pitchFamily="18" charset="0"/>
                  </a:rPr>
                  <a:t>Epochs: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200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AADE679-39EF-B863-8BD7-3F5B2B77CA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5000" y="2688211"/>
                <a:ext cx="1199287" cy="372984"/>
              </a:xfrm>
              <a:custGeom>
                <a:avLst/>
                <a:gdLst>
                  <a:gd name="connsiteX0" fmla="*/ 0 w 1199287"/>
                  <a:gd name="connsiteY0" fmla="*/ 37298 h 372984"/>
                  <a:gd name="connsiteX1" fmla="*/ 37298 w 1199287"/>
                  <a:gd name="connsiteY1" fmla="*/ 0 h 372984"/>
                  <a:gd name="connsiteX2" fmla="*/ 1161989 w 1199287"/>
                  <a:gd name="connsiteY2" fmla="*/ 0 h 372984"/>
                  <a:gd name="connsiteX3" fmla="*/ 1199287 w 1199287"/>
                  <a:gd name="connsiteY3" fmla="*/ 37298 h 372984"/>
                  <a:gd name="connsiteX4" fmla="*/ 1199287 w 1199287"/>
                  <a:gd name="connsiteY4" fmla="*/ 335686 h 372984"/>
                  <a:gd name="connsiteX5" fmla="*/ 1161989 w 1199287"/>
                  <a:gd name="connsiteY5" fmla="*/ 372984 h 372984"/>
                  <a:gd name="connsiteX6" fmla="*/ 37298 w 1199287"/>
                  <a:gd name="connsiteY6" fmla="*/ 372984 h 372984"/>
                  <a:gd name="connsiteX7" fmla="*/ 0 w 1199287"/>
                  <a:gd name="connsiteY7" fmla="*/ 335686 h 372984"/>
                  <a:gd name="connsiteX8" fmla="*/ 0 w 1199287"/>
                  <a:gd name="connsiteY8" fmla="*/ 37298 h 3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9287" h="372984">
                    <a:moveTo>
                      <a:pt x="0" y="37298"/>
                    </a:moveTo>
                    <a:cubicBezTo>
                      <a:pt x="0" y="16699"/>
                      <a:pt x="16699" y="0"/>
                      <a:pt x="37298" y="0"/>
                    </a:cubicBezTo>
                    <a:lnTo>
                      <a:pt x="1161989" y="0"/>
                    </a:lnTo>
                    <a:cubicBezTo>
                      <a:pt x="1182588" y="0"/>
                      <a:pt x="1199287" y="16699"/>
                      <a:pt x="1199287" y="37298"/>
                    </a:cubicBezTo>
                    <a:lnTo>
                      <a:pt x="1199287" y="335686"/>
                    </a:lnTo>
                    <a:cubicBezTo>
                      <a:pt x="1199287" y="356285"/>
                      <a:pt x="1182588" y="372984"/>
                      <a:pt x="1161989" y="372984"/>
                    </a:cubicBezTo>
                    <a:lnTo>
                      <a:pt x="37298" y="372984"/>
                    </a:lnTo>
                    <a:cubicBezTo>
                      <a:pt x="16699" y="372984"/>
                      <a:pt x="0" y="356285"/>
                      <a:pt x="0" y="335686"/>
                    </a:cubicBezTo>
                    <a:lnTo>
                      <a:pt x="0" y="3729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244" tIns="26164" rIns="31244" bIns="26164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1" i="0" kern="1200" dirty="0" err="1">
                    <a:latin typeface="Palatino Linotype" panose="02040502050505030304" pitchFamily="18" charset="0"/>
                  </a:rPr>
                  <a:t>n_changepoints</a:t>
                </a:r>
                <a:r>
                  <a:rPr lang="en-US" sz="900" b="1" i="0" kern="1200" dirty="0">
                    <a:latin typeface="Palatino Linotype" panose="02040502050505030304" pitchFamily="18" charset="0"/>
                  </a:rPr>
                  <a:t>: </a:t>
                </a:r>
                <a:r>
                  <a:rPr lang="en-US" sz="900" b="0" i="0" kern="1200" dirty="0">
                    <a:latin typeface="Palatino Linotype" panose="02040502050505030304" pitchFamily="18" charset="0"/>
                  </a:rPr>
                  <a:t>50</a:t>
                </a:r>
                <a:endParaRPr lang="en-US" sz="900" kern="12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B296C4-DF31-E580-7F2B-0FCB0AD6E897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2190395" y="3537025"/>
              <a:ext cx="400110" cy="25583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en-US" sz="1400" dirty="0">
                  <a:latin typeface="Palatino Linotype" panose="02040502050505030304" pitchFamily="18" charset="0"/>
                </a:rPr>
                <a:t>     Ensemble Model</a:t>
              </a:r>
            </a:p>
          </p:txBody>
        </p:sp>
      </p:grpSp>
      <p:sp>
        <p:nvSpPr>
          <p:cNvPr id="81" name="Graphic 69">
            <a:extLst>
              <a:ext uri="{FF2B5EF4-FFF2-40B4-BE49-F238E27FC236}">
                <a16:creationId xmlns:a16="http://schemas.microsoft.com/office/drawing/2014/main" id="{7DB07697-0F82-EDB1-D5F6-BC69CAE9E81B}"/>
              </a:ext>
            </a:extLst>
          </p:cNvPr>
          <p:cNvSpPr/>
          <p:nvPr/>
        </p:nvSpPr>
        <p:spPr>
          <a:xfrm>
            <a:off x="2212300" y="5565655"/>
            <a:ext cx="356343" cy="398207"/>
          </a:xfrm>
          <a:custGeom>
            <a:avLst/>
            <a:gdLst>
              <a:gd name="connsiteX0" fmla="*/ 65840 w 356343"/>
              <a:gd name="connsiteY0" fmla="*/ 153271 h 398207"/>
              <a:gd name="connsiteX1" fmla="*/ 74448 w 356343"/>
              <a:gd name="connsiteY1" fmla="*/ 144665 h 398207"/>
              <a:gd name="connsiteX2" fmla="*/ 103360 w 356343"/>
              <a:gd name="connsiteY2" fmla="*/ 161341 h 398207"/>
              <a:gd name="connsiteX3" fmla="*/ 86929 w 356343"/>
              <a:gd name="connsiteY3" fmla="*/ 189768 h 398207"/>
              <a:gd name="connsiteX4" fmla="*/ 65839 w 356343"/>
              <a:gd name="connsiteY4" fmla="*/ 153269 h 398207"/>
              <a:gd name="connsiteX5" fmla="*/ 161712 w 356343"/>
              <a:gd name="connsiteY5" fmla="*/ 79006 h 398207"/>
              <a:gd name="connsiteX6" fmla="*/ 194586 w 356343"/>
              <a:gd name="connsiteY6" fmla="*/ 79006 h 398207"/>
              <a:gd name="connsiteX7" fmla="*/ 240180 w 356343"/>
              <a:gd name="connsiteY7" fmla="*/ 157924 h 398207"/>
              <a:gd name="connsiteX8" fmla="*/ 211278 w 356343"/>
              <a:gd name="connsiteY8" fmla="*/ 174604 h 398207"/>
              <a:gd name="connsiteX9" fmla="*/ 153682 w 356343"/>
              <a:gd name="connsiteY9" fmla="*/ 165948 h 398207"/>
              <a:gd name="connsiteX10" fmla="*/ 145020 w 356343"/>
              <a:gd name="connsiteY10" fmla="*/ 174604 h 398207"/>
              <a:gd name="connsiteX11" fmla="*/ 116114 w 356343"/>
              <a:gd name="connsiteY11" fmla="*/ 157928 h 398207"/>
              <a:gd name="connsiteX12" fmla="*/ 161712 w 356343"/>
              <a:gd name="connsiteY12" fmla="*/ 79008 h 398207"/>
              <a:gd name="connsiteX13" fmla="*/ 146249 w 356343"/>
              <a:gd name="connsiteY13" fmla="*/ 41230 h 398207"/>
              <a:gd name="connsiteX14" fmla="*/ 178147 w 356343"/>
              <a:gd name="connsiteY14" fmla="*/ 9352 h 398207"/>
              <a:gd name="connsiteX15" fmla="*/ 210049 w 356343"/>
              <a:gd name="connsiteY15" fmla="*/ 41225 h 398207"/>
              <a:gd name="connsiteX16" fmla="*/ 178152 w 356343"/>
              <a:gd name="connsiteY16" fmla="*/ 73103 h 398207"/>
              <a:gd name="connsiteX17" fmla="*/ 178148 w 356343"/>
              <a:gd name="connsiteY17" fmla="*/ 73103 h 398207"/>
              <a:gd name="connsiteX18" fmla="*/ 146251 w 356343"/>
              <a:gd name="connsiteY18" fmla="*/ 41230 h 398207"/>
              <a:gd name="connsiteX19" fmla="*/ 281846 w 356343"/>
              <a:gd name="connsiteY19" fmla="*/ 144665 h 398207"/>
              <a:gd name="connsiteX20" fmla="*/ 290455 w 356343"/>
              <a:gd name="connsiteY20" fmla="*/ 153271 h 398207"/>
              <a:gd name="connsiteX21" fmla="*/ 269365 w 356343"/>
              <a:gd name="connsiteY21" fmla="*/ 189768 h 398207"/>
              <a:gd name="connsiteX22" fmla="*/ 252937 w 356343"/>
              <a:gd name="connsiteY22" fmla="*/ 161341 h 398207"/>
              <a:gd name="connsiteX23" fmla="*/ 290455 w 356343"/>
              <a:gd name="connsiteY23" fmla="*/ 244932 h 398207"/>
              <a:gd name="connsiteX24" fmla="*/ 281846 w 356343"/>
              <a:gd name="connsiteY24" fmla="*/ 253534 h 398207"/>
              <a:gd name="connsiteX25" fmla="*/ 252937 w 356343"/>
              <a:gd name="connsiteY25" fmla="*/ 236861 h 398207"/>
              <a:gd name="connsiteX26" fmla="*/ 269365 w 356343"/>
              <a:gd name="connsiteY26" fmla="*/ 208431 h 398207"/>
              <a:gd name="connsiteX27" fmla="*/ 290455 w 356343"/>
              <a:gd name="connsiteY27" fmla="*/ 244929 h 398207"/>
              <a:gd name="connsiteX28" fmla="*/ 194586 w 356343"/>
              <a:gd name="connsiteY28" fmla="*/ 319190 h 398207"/>
              <a:gd name="connsiteX29" fmla="*/ 161712 w 356343"/>
              <a:gd name="connsiteY29" fmla="*/ 319190 h 398207"/>
              <a:gd name="connsiteX30" fmla="*/ 116114 w 356343"/>
              <a:gd name="connsiteY30" fmla="*/ 240277 h 398207"/>
              <a:gd name="connsiteX31" fmla="*/ 145020 w 356343"/>
              <a:gd name="connsiteY31" fmla="*/ 223601 h 398207"/>
              <a:gd name="connsiteX32" fmla="*/ 202615 w 356343"/>
              <a:gd name="connsiteY32" fmla="*/ 232257 h 398207"/>
              <a:gd name="connsiteX33" fmla="*/ 211278 w 356343"/>
              <a:gd name="connsiteY33" fmla="*/ 223601 h 398207"/>
              <a:gd name="connsiteX34" fmla="*/ 240180 w 356343"/>
              <a:gd name="connsiteY34" fmla="*/ 240277 h 398207"/>
              <a:gd name="connsiteX35" fmla="*/ 210048 w 356343"/>
              <a:gd name="connsiteY35" fmla="*/ 356970 h 398207"/>
              <a:gd name="connsiteX36" fmla="*/ 178154 w 356343"/>
              <a:gd name="connsiteY36" fmla="*/ 388850 h 398207"/>
              <a:gd name="connsiteX37" fmla="*/ 146249 w 356343"/>
              <a:gd name="connsiteY37" fmla="*/ 356981 h 398207"/>
              <a:gd name="connsiteX38" fmla="*/ 178143 w 356343"/>
              <a:gd name="connsiteY38" fmla="*/ 325100 h 398207"/>
              <a:gd name="connsiteX39" fmla="*/ 178148 w 356343"/>
              <a:gd name="connsiteY39" fmla="*/ 325100 h 398207"/>
              <a:gd name="connsiteX40" fmla="*/ 210050 w 356343"/>
              <a:gd name="connsiteY40" fmla="*/ 356970 h 398207"/>
              <a:gd name="connsiteX41" fmla="*/ 140343 w 356343"/>
              <a:gd name="connsiteY41" fmla="*/ 215524 h 398207"/>
              <a:gd name="connsiteX42" fmla="*/ 140343 w 356343"/>
              <a:gd name="connsiteY42" fmla="*/ 182675 h 398207"/>
              <a:gd name="connsiteX43" fmla="*/ 111444 w 356343"/>
              <a:gd name="connsiteY43" fmla="*/ 166007 h 398207"/>
              <a:gd name="connsiteX44" fmla="*/ 92322 w 356343"/>
              <a:gd name="connsiteY44" fmla="*/ 199099 h 398207"/>
              <a:gd name="connsiteX45" fmla="*/ 111444 w 356343"/>
              <a:gd name="connsiteY45" fmla="*/ 232197 h 398207"/>
              <a:gd name="connsiteX46" fmla="*/ 140343 w 356343"/>
              <a:gd name="connsiteY46" fmla="*/ 215525 h 398207"/>
              <a:gd name="connsiteX47" fmla="*/ 210048 w 356343"/>
              <a:gd name="connsiteY47" fmla="*/ 199099 h 398207"/>
              <a:gd name="connsiteX48" fmla="*/ 178148 w 356343"/>
              <a:gd name="connsiteY48" fmla="*/ 167224 h 398207"/>
              <a:gd name="connsiteX49" fmla="*/ 146249 w 356343"/>
              <a:gd name="connsiteY49" fmla="*/ 199099 h 398207"/>
              <a:gd name="connsiteX50" fmla="*/ 178148 w 356343"/>
              <a:gd name="connsiteY50" fmla="*/ 230975 h 398207"/>
              <a:gd name="connsiteX51" fmla="*/ 210048 w 356343"/>
              <a:gd name="connsiteY51" fmla="*/ 199099 h 398207"/>
              <a:gd name="connsiteX52" fmla="*/ 215955 w 356343"/>
              <a:gd name="connsiteY52" fmla="*/ 182676 h 398207"/>
              <a:gd name="connsiteX53" fmla="*/ 215955 w 356343"/>
              <a:gd name="connsiteY53" fmla="*/ 215525 h 398207"/>
              <a:gd name="connsiteX54" fmla="*/ 244850 w 356343"/>
              <a:gd name="connsiteY54" fmla="*/ 232197 h 398207"/>
              <a:gd name="connsiteX55" fmla="*/ 263972 w 356343"/>
              <a:gd name="connsiteY55" fmla="*/ 199099 h 398207"/>
              <a:gd name="connsiteX56" fmla="*/ 244850 w 356343"/>
              <a:gd name="connsiteY56" fmla="*/ 166008 h 398207"/>
              <a:gd name="connsiteX57" fmla="*/ 215955 w 356343"/>
              <a:gd name="connsiteY57" fmla="*/ 182675 h 398207"/>
              <a:gd name="connsiteX58" fmla="*/ 74448 w 356343"/>
              <a:gd name="connsiteY58" fmla="*/ 253534 h 398207"/>
              <a:gd name="connsiteX59" fmla="*/ 65840 w 356343"/>
              <a:gd name="connsiteY59" fmla="*/ 244932 h 398207"/>
              <a:gd name="connsiteX60" fmla="*/ 86929 w 356343"/>
              <a:gd name="connsiteY60" fmla="*/ 208431 h 398207"/>
              <a:gd name="connsiteX61" fmla="*/ 103360 w 356343"/>
              <a:gd name="connsiteY61" fmla="*/ 236861 h 398207"/>
              <a:gd name="connsiteX62" fmla="*/ 57755 w 356343"/>
              <a:gd name="connsiteY62" fmla="*/ 240262 h 398207"/>
              <a:gd name="connsiteX63" fmla="*/ 3484 w 356343"/>
              <a:gd name="connsiteY63" fmla="*/ 261627 h 398207"/>
              <a:gd name="connsiteX64" fmla="*/ 24865 w 356343"/>
              <a:gd name="connsiteY64" fmla="*/ 315856 h 398207"/>
              <a:gd name="connsiteX65" fmla="*/ 79137 w 356343"/>
              <a:gd name="connsiteY65" fmla="*/ 294492 h 398207"/>
              <a:gd name="connsiteX66" fmla="*/ 79131 w 356343"/>
              <a:gd name="connsiteY66" fmla="*/ 261614 h 398207"/>
              <a:gd name="connsiteX67" fmla="*/ 108029 w 356343"/>
              <a:gd name="connsiteY67" fmla="*/ 244942 h 398207"/>
              <a:gd name="connsiteX68" fmla="*/ 153624 w 356343"/>
              <a:gd name="connsiteY68" fmla="*/ 323864 h 398207"/>
              <a:gd name="connsiteX69" fmla="*/ 144989 w 356343"/>
              <a:gd name="connsiteY69" fmla="*/ 381499 h 398207"/>
              <a:gd name="connsiteX70" fmla="*/ 202668 w 356343"/>
              <a:gd name="connsiteY70" fmla="*/ 390128 h 398207"/>
              <a:gd name="connsiteX71" fmla="*/ 211304 w 356343"/>
              <a:gd name="connsiteY71" fmla="*/ 332493 h 398207"/>
              <a:gd name="connsiteX72" fmla="*/ 202668 w 356343"/>
              <a:gd name="connsiteY72" fmla="*/ 323864 h 398207"/>
              <a:gd name="connsiteX73" fmla="*/ 248268 w 356343"/>
              <a:gd name="connsiteY73" fmla="*/ 244942 h 398207"/>
              <a:gd name="connsiteX74" fmla="*/ 277162 w 356343"/>
              <a:gd name="connsiteY74" fmla="*/ 261614 h 398207"/>
              <a:gd name="connsiteX75" fmla="*/ 298528 w 356343"/>
              <a:gd name="connsiteY75" fmla="*/ 315938 h 398207"/>
              <a:gd name="connsiteX76" fmla="*/ 352894 w 356343"/>
              <a:gd name="connsiteY76" fmla="*/ 294589 h 398207"/>
              <a:gd name="connsiteX77" fmla="*/ 331528 w 356343"/>
              <a:gd name="connsiteY77" fmla="*/ 240265 h 398207"/>
              <a:gd name="connsiteX78" fmla="*/ 298535 w 356343"/>
              <a:gd name="connsiteY78" fmla="*/ 240262 h 398207"/>
              <a:gd name="connsiteX79" fmla="*/ 274757 w 356343"/>
              <a:gd name="connsiteY79" fmla="*/ 199099 h 398207"/>
              <a:gd name="connsiteX80" fmla="*/ 298542 w 356343"/>
              <a:gd name="connsiteY80" fmla="*/ 157944 h 398207"/>
              <a:gd name="connsiteX81" fmla="*/ 352811 w 356343"/>
              <a:gd name="connsiteY81" fmla="*/ 136575 h 398207"/>
              <a:gd name="connsiteX82" fmla="*/ 331425 w 356343"/>
              <a:gd name="connsiteY82" fmla="*/ 82347 h 398207"/>
              <a:gd name="connsiteX83" fmla="*/ 277156 w 356343"/>
              <a:gd name="connsiteY83" fmla="*/ 103717 h 398207"/>
              <a:gd name="connsiteX84" fmla="*/ 277161 w 356343"/>
              <a:gd name="connsiteY84" fmla="*/ 136587 h 398207"/>
              <a:gd name="connsiteX85" fmla="*/ 248268 w 356343"/>
              <a:gd name="connsiteY85" fmla="*/ 153260 h 398207"/>
              <a:gd name="connsiteX86" fmla="*/ 202669 w 356343"/>
              <a:gd name="connsiteY86" fmla="*/ 74334 h 398207"/>
              <a:gd name="connsiteX87" fmla="*/ 211300 w 356343"/>
              <a:gd name="connsiteY87" fmla="*/ 16704 h 398207"/>
              <a:gd name="connsiteX88" fmla="*/ 153625 w 356343"/>
              <a:gd name="connsiteY88" fmla="*/ 8080 h 398207"/>
              <a:gd name="connsiteX89" fmla="*/ 144994 w 356343"/>
              <a:gd name="connsiteY89" fmla="*/ 65711 h 398207"/>
              <a:gd name="connsiteX90" fmla="*/ 153625 w 356343"/>
              <a:gd name="connsiteY90" fmla="*/ 74334 h 398207"/>
              <a:gd name="connsiteX91" fmla="*/ 108029 w 356343"/>
              <a:gd name="connsiteY91" fmla="*/ 153260 h 398207"/>
              <a:gd name="connsiteX92" fmla="*/ 79131 w 356343"/>
              <a:gd name="connsiteY92" fmla="*/ 136587 h 398207"/>
              <a:gd name="connsiteX93" fmla="*/ 57759 w 356343"/>
              <a:gd name="connsiteY93" fmla="*/ 82310 h 398207"/>
              <a:gd name="connsiteX94" fmla="*/ 3440 w 356343"/>
              <a:gd name="connsiteY94" fmla="*/ 103665 h 398207"/>
              <a:gd name="connsiteX95" fmla="*/ 24812 w 356343"/>
              <a:gd name="connsiteY95" fmla="*/ 157943 h 398207"/>
              <a:gd name="connsiteX96" fmla="*/ 57755 w 356343"/>
              <a:gd name="connsiteY96" fmla="*/ 157944 h 398207"/>
              <a:gd name="connsiteX97" fmla="*/ 81537 w 356343"/>
              <a:gd name="connsiteY97" fmla="*/ 199099 h 39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6343" h="398207">
                <a:moveTo>
                  <a:pt x="65840" y="153271"/>
                </a:moveTo>
                <a:cubicBezTo>
                  <a:pt x="69118" y="150841"/>
                  <a:pt x="72018" y="147941"/>
                  <a:pt x="74448" y="144665"/>
                </a:cubicBezTo>
                <a:lnTo>
                  <a:pt x="103360" y="161341"/>
                </a:lnTo>
                <a:lnTo>
                  <a:pt x="86929" y="189768"/>
                </a:lnTo>
                <a:lnTo>
                  <a:pt x="65839" y="153269"/>
                </a:lnTo>
                <a:close/>
                <a:moveTo>
                  <a:pt x="161712" y="79006"/>
                </a:moveTo>
                <a:cubicBezTo>
                  <a:pt x="172194" y="83570"/>
                  <a:pt x="184104" y="83570"/>
                  <a:pt x="194586" y="79006"/>
                </a:cubicBezTo>
                <a:lnTo>
                  <a:pt x="240180" y="157924"/>
                </a:lnTo>
                <a:lnTo>
                  <a:pt x="211278" y="174604"/>
                </a:lnTo>
                <a:cubicBezTo>
                  <a:pt x="197766" y="156321"/>
                  <a:pt x="171979" y="152446"/>
                  <a:pt x="153682" y="165948"/>
                </a:cubicBezTo>
                <a:cubicBezTo>
                  <a:pt x="150379" y="168385"/>
                  <a:pt x="147460" y="171303"/>
                  <a:pt x="145020" y="174604"/>
                </a:cubicBezTo>
                <a:lnTo>
                  <a:pt x="116114" y="157928"/>
                </a:lnTo>
                <a:lnTo>
                  <a:pt x="161712" y="79008"/>
                </a:lnTo>
                <a:close/>
                <a:moveTo>
                  <a:pt x="146249" y="41230"/>
                </a:moveTo>
                <a:cubicBezTo>
                  <a:pt x="146248" y="23625"/>
                  <a:pt x="160529" y="9353"/>
                  <a:pt x="178147" y="9352"/>
                </a:cubicBezTo>
                <a:cubicBezTo>
                  <a:pt x="195765" y="9351"/>
                  <a:pt x="210048" y="23621"/>
                  <a:pt x="210049" y="41225"/>
                </a:cubicBezTo>
                <a:cubicBezTo>
                  <a:pt x="210051" y="58829"/>
                  <a:pt x="195769" y="73101"/>
                  <a:pt x="178152" y="73103"/>
                </a:cubicBezTo>
                <a:cubicBezTo>
                  <a:pt x="178151" y="73103"/>
                  <a:pt x="178149" y="73103"/>
                  <a:pt x="178148" y="73103"/>
                </a:cubicBezTo>
                <a:cubicBezTo>
                  <a:pt x="160540" y="73083"/>
                  <a:pt x="146271" y="58824"/>
                  <a:pt x="146251" y="41230"/>
                </a:cubicBezTo>
                <a:close/>
                <a:moveTo>
                  <a:pt x="281846" y="144665"/>
                </a:moveTo>
                <a:cubicBezTo>
                  <a:pt x="284279" y="147939"/>
                  <a:pt x="287179" y="150838"/>
                  <a:pt x="290455" y="153271"/>
                </a:cubicBezTo>
                <a:lnTo>
                  <a:pt x="269365" y="189768"/>
                </a:lnTo>
                <a:lnTo>
                  <a:pt x="252937" y="161341"/>
                </a:lnTo>
                <a:close/>
                <a:moveTo>
                  <a:pt x="290455" y="244932"/>
                </a:moveTo>
                <a:cubicBezTo>
                  <a:pt x="287179" y="247362"/>
                  <a:pt x="284278" y="250260"/>
                  <a:pt x="281846" y="253534"/>
                </a:cubicBezTo>
                <a:lnTo>
                  <a:pt x="252937" y="236861"/>
                </a:lnTo>
                <a:lnTo>
                  <a:pt x="269365" y="208431"/>
                </a:lnTo>
                <a:lnTo>
                  <a:pt x="290455" y="244929"/>
                </a:lnTo>
                <a:close/>
                <a:moveTo>
                  <a:pt x="194586" y="319190"/>
                </a:moveTo>
                <a:cubicBezTo>
                  <a:pt x="184104" y="314627"/>
                  <a:pt x="172194" y="314627"/>
                  <a:pt x="161712" y="319190"/>
                </a:cubicBezTo>
                <a:lnTo>
                  <a:pt x="116114" y="240277"/>
                </a:lnTo>
                <a:lnTo>
                  <a:pt x="145020" y="223601"/>
                </a:lnTo>
                <a:cubicBezTo>
                  <a:pt x="158532" y="241883"/>
                  <a:pt x="184318" y="245759"/>
                  <a:pt x="202615" y="232257"/>
                </a:cubicBezTo>
                <a:cubicBezTo>
                  <a:pt x="205918" y="229820"/>
                  <a:pt x="208838" y="226902"/>
                  <a:pt x="211278" y="223601"/>
                </a:cubicBezTo>
                <a:lnTo>
                  <a:pt x="240180" y="240277"/>
                </a:lnTo>
                <a:close/>
                <a:moveTo>
                  <a:pt x="210048" y="356970"/>
                </a:moveTo>
                <a:cubicBezTo>
                  <a:pt x="210052" y="374574"/>
                  <a:pt x="195772" y="388847"/>
                  <a:pt x="178154" y="388850"/>
                </a:cubicBezTo>
                <a:cubicBezTo>
                  <a:pt x="160536" y="388854"/>
                  <a:pt x="146252" y="374585"/>
                  <a:pt x="146249" y="356981"/>
                </a:cubicBezTo>
                <a:cubicBezTo>
                  <a:pt x="146245" y="339376"/>
                  <a:pt x="160525" y="325103"/>
                  <a:pt x="178143" y="325100"/>
                </a:cubicBezTo>
                <a:cubicBezTo>
                  <a:pt x="178145" y="325100"/>
                  <a:pt x="178147" y="325100"/>
                  <a:pt x="178148" y="325100"/>
                </a:cubicBezTo>
                <a:cubicBezTo>
                  <a:pt x="195756" y="325120"/>
                  <a:pt x="210026" y="339376"/>
                  <a:pt x="210050" y="356970"/>
                </a:cubicBezTo>
                <a:close/>
                <a:moveTo>
                  <a:pt x="140343" y="215524"/>
                </a:moveTo>
                <a:cubicBezTo>
                  <a:pt x="135767" y="205051"/>
                  <a:pt x="135767" y="193147"/>
                  <a:pt x="140343" y="182675"/>
                </a:cubicBezTo>
                <a:lnTo>
                  <a:pt x="111444" y="166007"/>
                </a:lnTo>
                <a:lnTo>
                  <a:pt x="92322" y="199099"/>
                </a:lnTo>
                <a:lnTo>
                  <a:pt x="111444" y="232197"/>
                </a:lnTo>
                <a:lnTo>
                  <a:pt x="140343" y="215525"/>
                </a:lnTo>
                <a:close/>
                <a:moveTo>
                  <a:pt x="210048" y="199099"/>
                </a:moveTo>
                <a:cubicBezTo>
                  <a:pt x="210048" y="181495"/>
                  <a:pt x="195766" y="167224"/>
                  <a:pt x="178148" y="167224"/>
                </a:cubicBezTo>
                <a:cubicBezTo>
                  <a:pt x="160531" y="167224"/>
                  <a:pt x="146249" y="181495"/>
                  <a:pt x="146249" y="199099"/>
                </a:cubicBezTo>
                <a:cubicBezTo>
                  <a:pt x="146249" y="216703"/>
                  <a:pt x="160531" y="230975"/>
                  <a:pt x="178148" y="230975"/>
                </a:cubicBezTo>
                <a:cubicBezTo>
                  <a:pt x="195758" y="230956"/>
                  <a:pt x="210030" y="216696"/>
                  <a:pt x="210048" y="199099"/>
                </a:cubicBezTo>
                <a:close/>
                <a:moveTo>
                  <a:pt x="215955" y="182676"/>
                </a:moveTo>
                <a:cubicBezTo>
                  <a:pt x="220531" y="193149"/>
                  <a:pt x="220531" y="205053"/>
                  <a:pt x="215955" y="215525"/>
                </a:cubicBezTo>
                <a:lnTo>
                  <a:pt x="244850" y="232197"/>
                </a:lnTo>
                <a:lnTo>
                  <a:pt x="263972" y="199099"/>
                </a:lnTo>
                <a:lnTo>
                  <a:pt x="244850" y="166008"/>
                </a:lnTo>
                <a:lnTo>
                  <a:pt x="215955" y="182675"/>
                </a:lnTo>
                <a:close/>
                <a:moveTo>
                  <a:pt x="74448" y="253534"/>
                </a:moveTo>
                <a:cubicBezTo>
                  <a:pt x="72018" y="250258"/>
                  <a:pt x="69118" y="247359"/>
                  <a:pt x="65840" y="244932"/>
                </a:cubicBezTo>
                <a:lnTo>
                  <a:pt x="86929" y="208431"/>
                </a:lnTo>
                <a:lnTo>
                  <a:pt x="103360" y="236861"/>
                </a:lnTo>
                <a:close/>
                <a:moveTo>
                  <a:pt x="57755" y="240262"/>
                </a:moveTo>
                <a:cubicBezTo>
                  <a:pt x="36864" y="231187"/>
                  <a:pt x="12566" y="240752"/>
                  <a:pt x="3484" y="261627"/>
                </a:cubicBezTo>
                <a:cubicBezTo>
                  <a:pt x="-5599" y="282502"/>
                  <a:pt x="3974" y="306781"/>
                  <a:pt x="24865" y="315856"/>
                </a:cubicBezTo>
                <a:cubicBezTo>
                  <a:pt x="45756" y="324932"/>
                  <a:pt x="70054" y="315366"/>
                  <a:pt x="79137" y="294492"/>
                </a:cubicBezTo>
                <a:cubicBezTo>
                  <a:pt x="83699" y="284006"/>
                  <a:pt x="83697" y="272098"/>
                  <a:pt x="79131" y="261614"/>
                </a:cubicBezTo>
                <a:lnTo>
                  <a:pt x="108029" y="244942"/>
                </a:lnTo>
                <a:lnTo>
                  <a:pt x="153624" y="323864"/>
                </a:lnTo>
                <a:cubicBezTo>
                  <a:pt x="135311" y="337397"/>
                  <a:pt x="131445" y="363201"/>
                  <a:pt x="144989" y="381499"/>
                </a:cubicBezTo>
                <a:cubicBezTo>
                  <a:pt x="158531" y="399798"/>
                  <a:pt x="184356" y="403660"/>
                  <a:pt x="202668" y="390128"/>
                </a:cubicBezTo>
                <a:cubicBezTo>
                  <a:pt x="220981" y="376596"/>
                  <a:pt x="224847" y="350791"/>
                  <a:pt x="211304" y="332493"/>
                </a:cubicBezTo>
                <a:cubicBezTo>
                  <a:pt x="208869" y="329204"/>
                  <a:pt x="205960" y="326297"/>
                  <a:pt x="202668" y="323864"/>
                </a:cubicBezTo>
                <a:lnTo>
                  <a:pt x="248268" y="244942"/>
                </a:lnTo>
                <a:lnTo>
                  <a:pt x="277162" y="261614"/>
                </a:lnTo>
                <a:cubicBezTo>
                  <a:pt x="268049" y="282511"/>
                  <a:pt x="277615" y="306833"/>
                  <a:pt x="298528" y="315938"/>
                </a:cubicBezTo>
                <a:cubicBezTo>
                  <a:pt x="319440" y="325045"/>
                  <a:pt x="343781" y="315486"/>
                  <a:pt x="352894" y="294589"/>
                </a:cubicBezTo>
                <a:cubicBezTo>
                  <a:pt x="362007" y="273693"/>
                  <a:pt x="352441" y="249370"/>
                  <a:pt x="331528" y="240265"/>
                </a:cubicBezTo>
                <a:cubicBezTo>
                  <a:pt x="321009" y="235684"/>
                  <a:pt x="309056" y="235683"/>
                  <a:pt x="298535" y="240262"/>
                </a:cubicBezTo>
                <a:lnTo>
                  <a:pt x="274757" y="199099"/>
                </a:lnTo>
                <a:lnTo>
                  <a:pt x="298542" y="157944"/>
                </a:lnTo>
                <a:cubicBezTo>
                  <a:pt x="319433" y="167018"/>
                  <a:pt x="343731" y="157451"/>
                  <a:pt x="352811" y="136575"/>
                </a:cubicBezTo>
                <a:cubicBezTo>
                  <a:pt x="361892" y="115699"/>
                  <a:pt x="352317" y="91421"/>
                  <a:pt x="331425" y="82347"/>
                </a:cubicBezTo>
                <a:cubicBezTo>
                  <a:pt x="310534" y="73274"/>
                  <a:pt x="286236" y="82841"/>
                  <a:pt x="277156" y="103717"/>
                </a:cubicBezTo>
                <a:cubicBezTo>
                  <a:pt x="272595" y="114200"/>
                  <a:pt x="272598" y="126106"/>
                  <a:pt x="277161" y="136587"/>
                </a:cubicBezTo>
                <a:lnTo>
                  <a:pt x="248268" y="153260"/>
                </a:lnTo>
                <a:lnTo>
                  <a:pt x="202669" y="74334"/>
                </a:lnTo>
                <a:cubicBezTo>
                  <a:pt x="220979" y="60802"/>
                  <a:pt x="224843" y="35000"/>
                  <a:pt x="211300" y="16704"/>
                </a:cubicBezTo>
                <a:cubicBezTo>
                  <a:pt x="197756" y="-1592"/>
                  <a:pt x="171934" y="-5453"/>
                  <a:pt x="153625" y="8080"/>
                </a:cubicBezTo>
                <a:cubicBezTo>
                  <a:pt x="135315" y="21613"/>
                  <a:pt x="131451" y="47415"/>
                  <a:pt x="144994" y="65711"/>
                </a:cubicBezTo>
                <a:cubicBezTo>
                  <a:pt x="147427" y="68997"/>
                  <a:pt x="150336" y="71904"/>
                  <a:pt x="153625" y="74334"/>
                </a:cubicBezTo>
                <a:lnTo>
                  <a:pt x="108029" y="153260"/>
                </a:lnTo>
                <a:lnTo>
                  <a:pt x="79131" y="136587"/>
                </a:lnTo>
                <a:cubicBezTo>
                  <a:pt x="88230" y="115702"/>
                  <a:pt x="78661" y="91401"/>
                  <a:pt x="57759" y="82310"/>
                </a:cubicBezTo>
                <a:cubicBezTo>
                  <a:pt x="36858" y="73219"/>
                  <a:pt x="12539" y="82780"/>
                  <a:pt x="3440" y="103665"/>
                </a:cubicBezTo>
                <a:cubicBezTo>
                  <a:pt x="-5658" y="124551"/>
                  <a:pt x="3911" y="148851"/>
                  <a:pt x="24812" y="157943"/>
                </a:cubicBezTo>
                <a:cubicBezTo>
                  <a:pt x="35317" y="162511"/>
                  <a:pt x="47250" y="162512"/>
                  <a:pt x="57755" y="157944"/>
                </a:cubicBezTo>
                <a:lnTo>
                  <a:pt x="81537" y="199099"/>
                </a:lnTo>
                <a:close/>
              </a:path>
            </a:pathLst>
          </a:custGeom>
          <a:solidFill>
            <a:srgbClr val="385723"/>
          </a:solidFill>
          <a:ln w="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DB77445-5660-FEF4-DC56-E331EEFB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181003" y="2675474"/>
            <a:ext cx="398457" cy="398457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CFF922D-5453-2EF0-1842-E6C0C002D410}"/>
              </a:ext>
            </a:extLst>
          </p:cNvPr>
          <p:cNvSpPr>
            <a:spLocks/>
          </p:cNvSpPr>
          <p:nvPr/>
        </p:nvSpPr>
        <p:spPr>
          <a:xfrm>
            <a:off x="10029739" y="1396605"/>
            <a:ext cx="1199489" cy="373492"/>
          </a:xfrm>
          <a:custGeom>
            <a:avLst/>
            <a:gdLst>
              <a:gd name="connsiteX0" fmla="*/ 0 w 1199489"/>
              <a:gd name="connsiteY0" fmla="*/ 50261 h 502612"/>
              <a:gd name="connsiteX1" fmla="*/ 50261 w 1199489"/>
              <a:gd name="connsiteY1" fmla="*/ 0 h 502612"/>
              <a:gd name="connsiteX2" fmla="*/ 1149228 w 1199489"/>
              <a:gd name="connsiteY2" fmla="*/ 0 h 502612"/>
              <a:gd name="connsiteX3" fmla="*/ 1199489 w 1199489"/>
              <a:gd name="connsiteY3" fmla="*/ 50261 h 502612"/>
              <a:gd name="connsiteX4" fmla="*/ 1199489 w 1199489"/>
              <a:gd name="connsiteY4" fmla="*/ 452351 h 502612"/>
              <a:gd name="connsiteX5" fmla="*/ 1149228 w 1199489"/>
              <a:gd name="connsiteY5" fmla="*/ 502612 h 502612"/>
              <a:gd name="connsiteX6" fmla="*/ 50261 w 1199489"/>
              <a:gd name="connsiteY6" fmla="*/ 502612 h 502612"/>
              <a:gd name="connsiteX7" fmla="*/ 0 w 1199489"/>
              <a:gd name="connsiteY7" fmla="*/ 452351 h 502612"/>
              <a:gd name="connsiteX8" fmla="*/ 0 w 1199489"/>
              <a:gd name="connsiteY8" fmla="*/ 50261 h 50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9489" h="502612">
                <a:moveTo>
                  <a:pt x="0" y="50261"/>
                </a:moveTo>
                <a:cubicBezTo>
                  <a:pt x="0" y="22503"/>
                  <a:pt x="22503" y="0"/>
                  <a:pt x="50261" y="0"/>
                </a:cubicBezTo>
                <a:lnTo>
                  <a:pt x="1149228" y="0"/>
                </a:lnTo>
                <a:cubicBezTo>
                  <a:pt x="1176986" y="0"/>
                  <a:pt x="1199489" y="22503"/>
                  <a:pt x="1199489" y="50261"/>
                </a:cubicBezTo>
                <a:lnTo>
                  <a:pt x="1199489" y="452351"/>
                </a:lnTo>
                <a:cubicBezTo>
                  <a:pt x="1199489" y="480109"/>
                  <a:pt x="1176986" y="502612"/>
                  <a:pt x="1149228" y="502612"/>
                </a:cubicBezTo>
                <a:lnTo>
                  <a:pt x="50261" y="502612"/>
                </a:lnTo>
                <a:cubicBezTo>
                  <a:pt x="22503" y="502612"/>
                  <a:pt x="0" y="480109"/>
                  <a:pt x="0" y="452351"/>
                </a:cubicBezTo>
                <a:lnTo>
                  <a:pt x="0" y="502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041" tIns="29961" rIns="35041" bIns="29961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latin typeface="Palatino Linotype" panose="02040502050505030304" pitchFamily="18" charset="0"/>
              </a:rPr>
              <a:t>Output 1</a:t>
            </a:r>
            <a:endParaRPr lang="en-US" sz="900" kern="1200" dirty="0">
              <a:latin typeface="Palatino Linotype" panose="02040502050505030304" pitchFamily="18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AE8ABD8C-F33E-E376-60AD-E65664F9E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0755" y="1860351"/>
            <a:ext cx="676656" cy="676656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E7D4A5-58A6-9E65-B2CF-10972D88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90755" y="4860421"/>
            <a:ext cx="676656" cy="676656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3A672CB-2625-9E03-9F9C-09451FC5E7AA}"/>
              </a:ext>
            </a:extLst>
          </p:cNvPr>
          <p:cNvSpPr>
            <a:spLocks/>
          </p:cNvSpPr>
          <p:nvPr/>
        </p:nvSpPr>
        <p:spPr>
          <a:xfrm>
            <a:off x="928560" y="2688211"/>
            <a:ext cx="856913" cy="266822"/>
          </a:xfrm>
          <a:custGeom>
            <a:avLst/>
            <a:gdLst>
              <a:gd name="connsiteX0" fmla="*/ 0 w 1199489"/>
              <a:gd name="connsiteY0" fmla="*/ 50261 h 502612"/>
              <a:gd name="connsiteX1" fmla="*/ 50261 w 1199489"/>
              <a:gd name="connsiteY1" fmla="*/ 0 h 502612"/>
              <a:gd name="connsiteX2" fmla="*/ 1149228 w 1199489"/>
              <a:gd name="connsiteY2" fmla="*/ 0 h 502612"/>
              <a:gd name="connsiteX3" fmla="*/ 1199489 w 1199489"/>
              <a:gd name="connsiteY3" fmla="*/ 50261 h 502612"/>
              <a:gd name="connsiteX4" fmla="*/ 1199489 w 1199489"/>
              <a:gd name="connsiteY4" fmla="*/ 452351 h 502612"/>
              <a:gd name="connsiteX5" fmla="*/ 1149228 w 1199489"/>
              <a:gd name="connsiteY5" fmla="*/ 502612 h 502612"/>
              <a:gd name="connsiteX6" fmla="*/ 50261 w 1199489"/>
              <a:gd name="connsiteY6" fmla="*/ 502612 h 502612"/>
              <a:gd name="connsiteX7" fmla="*/ 0 w 1199489"/>
              <a:gd name="connsiteY7" fmla="*/ 452351 h 502612"/>
              <a:gd name="connsiteX8" fmla="*/ 0 w 1199489"/>
              <a:gd name="connsiteY8" fmla="*/ 50261 h 50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9489" h="502612">
                <a:moveTo>
                  <a:pt x="0" y="50261"/>
                </a:moveTo>
                <a:cubicBezTo>
                  <a:pt x="0" y="22503"/>
                  <a:pt x="22503" y="0"/>
                  <a:pt x="50261" y="0"/>
                </a:cubicBezTo>
                <a:lnTo>
                  <a:pt x="1149228" y="0"/>
                </a:lnTo>
                <a:cubicBezTo>
                  <a:pt x="1176986" y="0"/>
                  <a:pt x="1199489" y="22503"/>
                  <a:pt x="1199489" y="50261"/>
                </a:cubicBezTo>
                <a:lnTo>
                  <a:pt x="1199489" y="452351"/>
                </a:lnTo>
                <a:cubicBezTo>
                  <a:pt x="1199489" y="480109"/>
                  <a:pt x="1176986" y="502612"/>
                  <a:pt x="1149228" y="502612"/>
                </a:cubicBezTo>
                <a:lnTo>
                  <a:pt x="50261" y="502612"/>
                </a:lnTo>
                <a:cubicBezTo>
                  <a:pt x="22503" y="502612"/>
                  <a:pt x="0" y="480109"/>
                  <a:pt x="0" y="452351"/>
                </a:cubicBezTo>
                <a:lnTo>
                  <a:pt x="0" y="502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041" tIns="29961" rIns="35041" bIns="29961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latin typeface="Palatino Linotype" panose="02040502050505030304" pitchFamily="18" charset="0"/>
              </a:rPr>
              <a:t>Input</a:t>
            </a:r>
            <a:endParaRPr lang="en-US" sz="900" kern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0BE7-DA07-DB07-F527-5870816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56A57F7-DAE2-2AEF-FA45-E1B9203BD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66" t="4348" r="8751"/>
          <a:stretch/>
        </p:blipFill>
        <p:spPr>
          <a:xfrm>
            <a:off x="5901183" y="2497307"/>
            <a:ext cx="5914660" cy="3240829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8530125-FEF9-EF68-B9A4-14EF32E16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57" t="5856" r="8586"/>
          <a:stretch/>
        </p:blipFill>
        <p:spPr>
          <a:xfrm>
            <a:off x="232528" y="2562500"/>
            <a:ext cx="5863472" cy="3185063"/>
          </a:xfrm>
        </p:spPr>
      </p:pic>
    </p:spTree>
    <p:extLst>
      <p:ext uri="{BB962C8B-B14F-4D97-AF65-F5344CB8AC3E}">
        <p14:creationId xmlns:p14="http://schemas.microsoft.com/office/powerpoint/2010/main" val="332720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4975C91-F50A-6082-7AB3-205FA49B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8943B-8C99-A7E9-701E-05722D37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91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7D7-EEAD-61C3-7815-7E1E4AAF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69"/>
          </a:xfrm>
        </p:spPr>
        <p:txBody>
          <a:bodyPr/>
          <a:lstStyle/>
          <a:p>
            <a:r>
              <a:rPr lang="en-US" b="1" dirty="0">
                <a:solidFill>
                  <a:srgbClr val="001C84"/>
                </a:solidFill>
              </a:rPr>
              <a:t>DATA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5B18B-FB6A-6E23-EE52-BAB142F9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1" y="1543147"/>
            <a:ext cx="4667054" cy="338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54119-B771-657B-9BE7-C5635AD5A747}"/>
              </a:ext>
            </a:extLst>
          </p:cNvPr>
          <p:cNvSpPr txBox="1"/>
          <p:nvPr/>
        </p:nvSpPr>
        <p:spPr>
          <a:xfrm>
            <a:off x="873091" y="6083898"/>
            <a:ext cx="4959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Sources: https://oasis.krei.re.kr/basicInfo/wholesale/qty.do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265CFA0-9DA0-80A6-C4FA-CBF83776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757963"/>
              </p:ext>
            </p:extLst>
          </p:nvPr>
        </p:nvGraphicFramePr>
        <p:xfrm>
          <a:off x="6074658" y="1543147"/>
          <a:ext cx="5492032" cy="49497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747168">
                  <a:extLst>
                    <a:ext uri="{9D8B030D-6E8A-4147-A177-3AD203B41FA5}">
                      <a16:colId xmlns:a16="http://schemas.microsoft.com/office/drawing/2014/main" val="190534981"/>
                    </a:ext>
                  </a:extLst>
                </a:gridCol>
                <a:gridCol w="53991">
                  <a:extLst>
                    <a:ext uri="{9D8B030D-6E8A-4147-A177-3AD203B41FA5}">
                      <a16:colId xmlns:a16="http://schemas.microsoft.com/office/drawing/2014/main" val="836182651"/>
                    </a:ext>
                  </a:extLst>
                </a:gridCol>
                <a:gridCol w="1240661">
                  <a:extLst>
                    <a:ext uri="{9D8B030D-6E8A-4147-A177-3AD203B41FA5}">
                      <a16:colId xmlns:a16="http://schemas.microsoft.com/office/drawing/2014/main" val="241735174"/>
                    </a:ext>
                  </a:extLst>
                </a:gridCol>
                <a:gridCol w="75415">
                  <a:extLst>
                    <a:ext uri="{9D8B030D-6E8A-4147-A177-3AD203B41FA5}">
                      <a16:colId xmlns:a16="http://schemas.microsoft.com/office/drawing/2014/main" val="37699532"/>
                    </a:ext>
                  </a:extLst>
                </a:gridCol>
                <a:gridCol w="3374797">
                  <a:extLst>
                    <a:ext uri="{9D8B030D-6E8A-4147-A177-3AD203B41FA5}">
                      <a16:colId xmlns:a16="http://schemas.microsoft.com/office/drawing/2014/main" val="4117986796"/>
                    </a:ext>
                  </a:extLst>
                </a:gridCol>
              </a:tblGrid>
              <a:tr h="392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Korean</a:t>
                      </a:r>
                      <a:endParaRPr lang="en-US" sz="14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English</a:t>
                      </a:r>
                      <a:endParaRPr lang="en-US" sz="14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890831"/>
                  </a:ext>
                </a:extLst>
              </a:tr>
              <a:tr h="7293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거래년월일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Trade Date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The date on which the transaction took place (e.g., purchase, sale, or exchange of items).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01758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품목명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Item Name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The name of the product being traded.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92790"/>
                  </a:ext>
                </a:extLst>
              </a:tr>
              <a:tr h="7293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시장코드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Market Code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A unique identifier for the market where the transaction took place.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72051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시장명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Market Name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The name of the market where the transaction took place.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57179"/>
                  </a:ext>
                </a:extLst>
              </a:tr>
              <a:tr h="7293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출하지코드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Departure Code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A unique identifier for the location from which the items were shipped or dispatched.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82359"/>
                  </a:ext>
                </a:extLst>
              </a:tr>
              <a:tr h="7293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출하지명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Departure Name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The name of the location from which the items were shipped or dispatched.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20095"/>
                  </a:ext>
                </a:extLst>
              </a:tr>
              <a:tr h="4611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거래량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Transaction Volume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The quantity of items traded during the transaction (Kg).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06878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60" b="1" u="none" strike="noStrike" dirty="0">
                          <a:effectLst/>
                        </a:rPr>
                        <a:t>품목코드</a:t>
                      </a:r>
                      <a:endParaRPr lang="ko-KR" altLang="en-US" sz="96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Item Code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effectLst/>
                        </a:rPr>
                        <a:t>A unique identifier for the specific item being traded.</a:t>
                      </a:r>
                      <a:endParaRPr lang="en-US" sz="96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85496"/>
                  </a:ext>
                </a:extLst>
              </a:tr>
            </a:tbl>
          </a:graphicData>
        </a:graphic>
      </p:graphicFrame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463C091-12E3-3976-E0E3-8B897FE0CC5B}"/>
              </a:ext>
            </a:extLst>
          </p:cNvPr>
          <p:cNvSpPr/>
          <p:nvPr/>
        </p:nvSpPr>
        <p:spPr>
          <a:xfrm>
            <a:off x="923041" y="5134875"/>
            <a:ext cx="2282073" cy="74460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235,428</a:t>
            </a:r>
            <a:r>
              <a:rPr lang="en-US" sz="1600" dirty="0">
                <a:solidFill>
                  <a:srgbClr val="001C84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Entries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2015-2022</a:t>
            </a:r>
          </a:p>
        </p:txBody>
      </p:sp>
    </p:spTree>
    <p:extLst>
      <p:ext uri="{BB962C8B-B14F-4D97-AF65-F5344CB8AC3E}">
        <p14:creationId xmlns:p14="http://schemas.microsoft.com/office/powerpoint/2010/main" val="395122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7D7-EEAD-61C3-7815-7E1E4AAF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69"/>
          </a:xfrm>
        </p:spPr>
        <p:txBody>
          <a:bodyPr/>
          <a:lstStyle/>
          <a:p>
            <a:r>
              <a:rPr lang="en-US" b="1" dirty="0">
                <a:solidFill>
                  <a:srgbClr val="001C84"/>
                </a:solidFill>
              </a:rPr>
              <a:t>EDA &amp; DATA PREPROCESSING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C79F81-6D30-E752-1B25-D308CC0519DE}"/>
              </a:ext>
            </a:extLst>
          </p:cNvPr>
          <p:cNvGrpSpPr/>
          <p:nvPr/>
        </p:nvGrpSpPr>
        <p:grpSpPr>
          <a:xfrm>
            <a:off x="1214955" y="1478886"/>
            <a:ext cx="1661125" cy="3218022"/>
            <a:chOff x="1252663" y="1359929"/>
            <a:chExt cx="1661125" cy="3218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CF0888-5C40-8379-5FEB-6231C19F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663" y="1710406"/>
              <a:ext cx="1661123" cy="28675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41F54-0086-036E-D43C-F5A7FFED4FF6}"/>
                </a:ext>
              </a:extLst>
            </p:cNvPr>
            <p:cNvSpPr txBox="1"/>
            <p:nvPr/>
          </p:nvSpPr>
          <p:spPr>
            <a:xfrm>
              <a:off x="1252664" y="1359929"/>
              <a:ext cx="1661124" cy="369332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0" i="0" dirty="0">
                  <a:solidFill>
                    <a:srgbClr val="001C84"/>
                  </a:solidFill>
                  <a:effectLst/>
                  <a:latin typeface="RobotoBoldCond"/>
                </a:rPr>
                <a:t>품목명</a:t>
              </a:r>
              <a:endParaRPr lang="en-US" dirty="0">
                <a:solidFill>
                  <a:srgbClr val="001C8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CB2438-6C22-BF06-ACED-B83CDCD063FC}"/>
              </a:ext>
            </a:extLst>
          </p:cNvPr>
          <p:cNvGrpSpPr/>
          <p:nvPr/>
        </p:nvGrpSpPr>
        <p:grpSpPr>
          <a:xfrm>
            <a:off x="3019842" y="1478886"/>
            <a:ext cx="1714739" cy="3189126"/>
            <a:chOff x="3254930" y="1359929"/>
            <a:chExt cx="1714739" cy="31891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6EFB45-A712-F85D-EF2D-242A14D1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4930" y="1729261"/>
              <a:ext cx="1714739" cy="28197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41B326-051B-E33A-CF6C-21DADBDB2F94}"/>
                </a:ext>
              </a:extLst>
            </p:cNvPr>
            <p:cNvSpPr txBox="1"/>
            <p:nvPr/>
          </p:nvSpPr>
          <p:spPr>
            <a:xfrm>
              <a:off x="3254930" y="1359929"/>
              <a:ext cx="1714739" cy="369332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b="0" i="0">
                  <a:solidFill>
                    <a:srgbClr val="001C84"/>
                  </a:solidFill>
                  <a:effectLst/>
                  <a:latin typeface="RobotoBoldCond"/>
                </a:defRPr>
              </a:lvl1pPr>
            </a:lstStyle>
            <a:p>
              <a:r>
                <a:rPr lang="ko-KR" altLang="en-US" dirty="0"/>
                <a:t>시장명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46EB18-2A6E-839D-E5C7-6C7888D39CFC}"/>
              </a:ext>
            </a:extLst>
          </p:cNvPr>
          <p:cNvGrpSpPr/>
          <p:nvPr/>
        </p:nvGrpSpPr>
        <p:grpSpPr>
          <a:xfrm>
            <a:off x="5076011" y="1478886"/>
            <a:ext cx="4004534" cy="3900227"/>
            <a:chOff x="6424045" y="1359929"/>
            <a:chExt cx="4004534" cy="39002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D2295B-6607-DDA2-7469-1CD181FBF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16" b="41099"/>
            <a:stretch/>
          </p:blipFill>
          <p:spPr>
            <a:xfrm>
              <a:off x="6424045" y="1704425"/>
              <a:ext cx="2002267" cy="35557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800F08-AF88-3625-C73A-251ACB1DF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449"/>
            <a:stretch/>
          </p:blipFill>
          <p:spPr>
            <a:xfrm>
              <a:off x="8426312" y="1729262"/>
              <a:ext cx="2002267" cy="35308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56DFEB-5B69-F5AD-BE3D-DEE8D1AB29A1}"/>
                </a:ext>
              </a:extLst>
            </p:cNvPr>
            <p:cNvSpPr txBox="1"/>
            <p:nvPr/>
          </p:nvSpPr>
          <p:spPr>
            <a:xfrm>
              <a:off x="6424045" y="1359929"/>
              <a:ext cx="4004534" cy="369332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b="0" i="0">
                  <a:solidFill>
                    <a:srgbClr val="001C84"/>
                  </a:solidFill>
                  <a:effectLst/>
                  <a:latin typeface="RobotoBoldCond"/>
                </a:defRPr>
              </a:lvl1pPr>
            </a:lstStyle>
            <a:p>
              <a:r>
                <a:rPr lang="ko-KR" altLang="en-US" b="0" i="0" dirty="0">
                  <a:solidFill>
                    <a:srgbClr val="58544F"/>
                  </a:solidFill>
                  <a:effectLst/>
                  <a:latin typeface="RobotoBoldCond"/>
                </a:rPr>
                <a:t>출하지명</a:t>
              </a:r>
              <a:endParaRPr lang="en-US" dirty="0"/>
            </a:p>
          </p:txBody>
        </p:sp>
      </p:grp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A7AC2936-B4C1-F132-F6B4-80CF191894C0}"/>
              </a:ext>
            </a:extLst>
          </p:cNvPr>
          <p:cNvSpPr/>
          <p:nvPr/>
        </p:nvSpPr>
        <p:spPr>
          <a:xfrm>
            <a:off x="1152200" y="5723609"/>
            <a:ext cx="4130043" cy="99978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Mostly the sources are from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성주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The top transaction is from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대구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4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7D7-EEAD-61C3-7815-7E1E4AA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C84"/>
                </a:solidFill>
              </a:rPr>
              <a:t>EDA &amp; DATA PREPROCESSING</a:t>
            </a:r>
          </a:p>
        </p:txBody>
      </p:sp>
      <p:pic>
        <p:nvPicPr>
          <p:cNvPr id="19" name="Picture 18" descr="A picture containing text, display, screenshot, several&#10;&#10;Description automatically generated">
            <a:extLst>
              <a:ext uri="{FF2B5EF4-FFF2-40B4-BE49-F238E27FC236}">
                <a16:creationId xmlns:a16="http://schemas.microsoft.com/office/drawing/2014/main" id="{7405E124-F428-1F45-E2DE-79A23986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r="4679" b="4816"/>
          <a:stretch/>
        </p:blipFill>
        <p:spPr>
          <a:xfrm>
            <a:off x="267254" y="4055952"/>
            <a:ext cx="6406088" cy="24369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43328-715B-6C2B-72A1-697F811F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742" y="4419985"/>
            <a:ext cx="4663678" cy="1806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lnSpc>
                <a:spcPct val="1000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Sum up all the </a:t>
            </a:r>
            <a:r>
              <a:rPr lang="ko-KR" altLang="en-US" sz="1200" dirty="0">
                <a:solidFill>
                  <a:schemeClr val="accent2"/>
                </a:solidFill>
              </a:rPr>
              <a:t>거래량</a:t>
            </a:r>
            <a:r>
              <a:rPr lang="ko-KR" altLang="en-US" sz="1200" dirty="0"/>
              <a:t> </a:t>
            </a:r>
            <a:r>
              <a:rPr lang="en-US" altLang="ko-KR" sz="1200" dirty="0"/>
              <a:t>day by day</a:t>
            </a:r>
          </a:p>
          <a:p>
            <a:pPr>
              <a:lnSpc>
                <a:spcPct val="1000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Fill missing values with </a:t>
            </a:r>
            <a:r>
              <a:rPr lang="en-US" sz="1200" dirty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1000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Final Dataset: </a:t>
            </a:r>
            <a:r>
              <a:rPr lang="en-US" sz="1200" dirty="0">
                <a:solidFill>
                  <a:schemeClr val="accent2"/>
                </a:solidFill>
              </a:rPr>
              <a:t>2,904 </a:t>
            </a:r>
            <a:r>
              <a:rPr lang="en-US" sz="1200" dirty="0"/>
              <a:t>entries</a:t>
            </a:r>
            <a:r>
              <a:rPr lang="en-US" sz="1200" dirty="0">
                <a:solidFill>
                  <a:schemeClr val="accent2"/>
                </a:solidFill>
              </a:rPr>
              <a:t>, 2015-01-19 to 2022-12-31</a:t>
            </a:r>
          </a:p>
          <a:p>
            <a:pPr>
              <a:lnSpc>
                <a:spcPct val="1000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Flatten Outliers</a:t>
            </a:r>
          </a:p>
        </p:txBody>
      </p: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B8538986-443E-771B-76A3-348685DD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" r="3092" b="5211"/>
          <a:stretch/>
        </p:blipFill>
        <p:spPr>
          <a:xfrm>
            <a:off x="353455" y="1635549"/>
            <a:ext cx="6203881" cy="2344989"/>
          </a:xfrm>
          <a:prstGeom prst="rect">
            <a:avLst/>
          </a:prstGeom>
        </p:spPr>
      </p:pic>
      <p:pic>
        <p:nvPicPr>
          <p:cNvPr id="25" name="Picture 2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855F607-65F0-A98D-1184-288D82038D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r="7310" b="3854"/>
          <a:stretch/>
        </p:blipFill>
        <p:spPr>
          <a:xfrm>
            <a:off x="6557336" y="1768263"/>
            <a:ext cx="5402652" cy="23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7D7-EEAD-61C3-7815-7E1E4AA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C84"/>
                </a:solidFill>
              </a:rPr>
              <a:t>MODEL CREATION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72C40-69AD-A2CD-057D-B3AF0047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Train: 2015-2021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Test: 2022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23BC6D0-A629-CCCC-8093-823AF285B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95170"/>
              </p:ext>
            </p:extLst>
          </p:nvPr>
        </p:nvGraphicFramePr>
        <p:xfrm>
          <a:off x="6579909" y="1235938"/>
          <a:ext cx="3799003" cy="551365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98039">
                  <a:extLst>
                    <a:ext uri="{9D8B030D-6E8A-4147-A177-3AD203B41FA5}">
                      <a16:colId xmlns:a16="http://schemas.microsoft.com/office/drawing/2014/main" val="1890477028"/>
                    </a:ext>
                  </a:extLst>
                </a:gridCol>
                <a:gridCol w="2100964">
                  <a:extLst>
                    <a:ext uri="{9D8B030D-6E8A-4147-A177-3AD203B41FA5}">
                      <a16:colId xmlns:a16="http://schemas.microsoft.com/office/drawing/2014/main" val="968704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79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growth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33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n_lags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8381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n_forecasts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360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21264"/>
                  </a:ext>
                </a:extLst>
              </a:tr>
              <a:tr h="41028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seasonality_mode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additive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6774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n_changepoints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40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num_hidden_layers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978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weekly_seasonality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auto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85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yearly_seasonality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266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daily_seasonality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4135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normalize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minmax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37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d_hidden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8979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718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</a:rPr>
                        <a:t>batch_size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4682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epochs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1063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8E7B7-35A3-70CE-7B5D-7C8E40A7C97A}"/>
              </a:ext>
            </a:extLst>
          </p:cNvPr>
          <p:cNvGrpSpPr/>
          <p:nvPr/>
        </p:nvGrpSpPr>
        <p:grpSpPr>
          <a:xfrm>
            <a:off x="6579909" y="999241"/>
            <a:ext cx="3799003" cy="609567"/>
            <a:chOff x="5024487" y="1216058"/>
            <a:chExt cx="6881567" cy="6095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A2845E-A735-8A71-B5BB-2FD681CA0B14}"/>
                </a:ext>
              </a:extLst>
            </p:cNvPr>
            <p:cNvSpPr/>
            <p:nvPr/>
          </p:nvSpPr>
          <p:spPr>
            <a:xfrm>
              <a:off x="5024487" y="1216058"/>
              <a:ext cx="6881567" cy="6095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3F7742-28FB-4DA1-F86E-BB89E03EDB4A}"/>
                </a:ext>
              </a:extLst>
            </p:cNvPr>
            <p:cNvSpPr txBox="1"/>
            <p:nvPr/>
          </p:nvSpPr>
          <p:spPr>
            <a:xfrm>
              <a:off x="5183172" y="1299444"/>
              <a:ext cx="3376369" cy="39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rtl="0" eaLnBrk="1" fontAlgn="b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Parameter</a:t>
              </a:r>
              <a:endParaRPr lang="en-US" sz="16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449C9-D840-0CAA-A27E-1E0CC3F9B5F1}"/>
                </a:ext>
              </a:extLst>
            </p:cNvPr>
            <p:cNvSpPr txBox="1"/>
            <p:nvPr/>
          </p:nvSpPr>
          <p:spPr>
            <a:xfrm>
              <a:off x="8388281" y="1278715"/>
              <a:ext cx="3376369" cy="3961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fontAlgn="b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Value</a:t>
              </a:r>
              <a:endParaRPr lang="en-US" sz="16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E422B9B-DA93-5B74-3DB5-66F694454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14" r="-5359" b="21649"/>
          <a:stretch/>
        </p:blipFill>
        <p:spPr>
          <a:xfrm>
            <a:off x="668516" y="2884601"/>
            <a:ext cx="5536081" cy="31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7D7-EEAD-61C3-7815-7E1E4AA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C84"/>
                </a:solidFill>
              </a:rPr>
              <a:t>MODEL VALIDATION</a:t>
            </a:r>
          </a:p>
        </p:txBody>
      </p:sp>
      <p:pic>
        <p:nvPicPr>
          <p:cNvPr id="9" name="Picture 8" descr="Chart, histogram">
            <a:extLst>
              <a:ext uri="{FF2B5EF4-FFF2-40B4-BE49-F238E27FC236}">
                <a16:creationId xmlns:a16="http://schemas.microsoft.com/office/drawing/2014/main" id="{CEFFB1C7-6EC0-3160-3F47-440EAF3B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r="1320" b="6008"/>
          <a:stretch/>
        </p:blipFill>
        <p:spPr>
          <a:xfrm>
            <a:off x="838200" y="1536569"/>
            <a:ext cx="7398568" cy="3346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A79D38-1B7E-32F2-8CA2-5470A2990BE2}"/>
              </a:ext>
            </a:extLst>
          </p:cNvPr>
          <p:cNvSpPr txBox="1"/>
          <p:nvPr/>
        </p:nvSpPr>
        <p:spPr>
          <a:xfrm>
            <a:off x="1171281" y="5229222"/>
            <a:ext cx="610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D991-2BB8-A3AA-5665-26E46B64960D}"/>
              </a:ext>
            </a:extLst>
          </p:cNvPr>
          <p:cNvSpPr txBox="1"/>
          <p:nvPr/>
        </p:nvSpPr>
        <p:spPr>
          <a:xfrm>
            <a:off x="1171281" y="5101676"/>
            <a:ext cx="3033074" cy="62442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76833.11666666667 </a:t>
            </a:r>
          </a:p>
          <a:p>
            <a:r>
              <a:rPr lang="en-US" sz="14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RMSE: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140426.97845183135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45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6D6-B685-F71F-F0F8-17652146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1C84"/>
                </a:solidFill>
              </a:rPr>
              <a:t>GRU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A72FF4-1822-EAA1-8380-A92638BDB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387"/>
              </p:ext>
            </p:extLst>
          </p:nvPr>
        </p:nvGraphicFramePr>
        <p:xfrm>
          <a:off x="989028" y="1789774"/>
          <a:ext cx="5666296" cy="289523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1438127">
                  <a:extLst>
                    <a:ext uri="{9D8B030D-6E8A-4147-A177-3AD203B41FA5}">
                      <a16:colId xmlns:a16="http://schemas.microsoft.com/office/drawing/2014/main" val="2715176825"/>
                    </a:ext>
                  </a:extLst>
                </a:gridCol>
                <a:gridCol w="899291">
                  <a:extLst>
                    <a:ext uri="{9D8B030D-6E8A-4147-A177-3AD203B41FA5}">
                      <a16:colId xmlns:a16="http://schemas.microsoft.com/office/drawing/2014/main" val="124309054"/>
                    </a:ext>
                  </a:extLst>
                </a:gridCol>
                <a:gridCol w="1391498">
                  <a:extLst>
                    <a:ext uri="{9D8B030D-6E8A-4147-A177-3AD203B41FA5}">
                      <a16:colId xmlns:a16="http://schemas.microsoft.com/office/drawing/2014/main" val="2122405299"/>
                    </a:ext>
                  </a:extLst>
                </a:gridCol>
                <a:gridCol w="1937380">
                  <a:extLst>
                    <a:ext uri="{9D8B030D-6E8A-4147-A177-3AD203B41FA5}">
                      <a16:colId xmlns:a16="http://schemas.microsoft.com/office/drawing/2014/main" val="5814795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Layer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Type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Output Shape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Param 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853051"/>
                  </a:ext>
                </a:extLst>
              </a:tr>
              <a:tr h="35015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gru_2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GRU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(None, 30, 64)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12,864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611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dropout_2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 Dropout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(None, 30, 64)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4518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gru_3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 GRU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(None, 64)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24,960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836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dropout_3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Dropout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(None, 64)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871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dense_2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Dense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(None, 1)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507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params:      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    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37,889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5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Trainable params:  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    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37,889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94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Non-trainable params: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2773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D09535B-96DB-671D-E97F-6E6424EC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78" y="1789774"/>
            <a:ext cx="4672130" cy="2895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21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3B382-4931-3B4B-2BAE-1F19AD09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319"/>
            <a:ext cx="7865196" cy="404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A6A64-9B47-4152-2106-9776299C26D6}"/>
              </a:ext>
            </a:extLst>
          </p:cNvPr>
          <p:cNvSpPr txBox="1"/>
          <p:nvPr/>
        </p:nvSpPr>
        <p:spPr>
          <a:xfrm>
            <a:off x="1007344" y="6059417"/>
            <a:ext cx="3033074" cy="62442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50249.6049</a:t>
            </a:r>
          </a:p>
          <a:p>
            <a:r>
              <a:rPr lang="en-US" sz="14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RMSE: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92620.4026</a:t>
            </a:r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4E8747-B123-BDBD-61CA-2CD5C6C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1C84"/>
                </a:solidFill>
              </a:rPr>
              <a:t>GRU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65351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19F90-44F6-5903-9ED8-81B40280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Model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9FD1B-ED92-BDC1-FA1E-19735F9C6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55474"/>
              </p:ext>
            </p:extLst>
          </p:nvPr>
        </p:nvGraphicFramePr>
        <p:xfrm>
          <a:off x="1810965" y="2144948"/>
          <a:ext cx="8714361" cy="3506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48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17361</TotalTime>
  <Words>851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Dotum</vt:lpstr>
      <vt:lpstr>RobotoBoldCond</vt:lpstr>
      <vt:lpstr>Arial</vt:lpstr>
      <vt:lpstr>Calibri</vt:lpstr>
      <vt:lpstr>Calibri Light</vt:lpstr>
      <vt:lpstr>Consolas</vt:lpstr>
      <vt:lpstr>Palatino Linotype</vt:lpstr>
      <vt:lpstr>Segoe UI</vt:lpstr>
      <vt:lpstr>Wingdings</vt:lpstr>
      <vt:lpstr>Office Theme</vt:lpstr>
      <vt:lpstr>PowerPoint Presentation</vt:lpstr>
      <vt:lpstr>DATA SOURCES</vt:lpstr>
      <vt:lpstr>EDA &amp; DATA PREPROCESSING</vt:lpstr>
      <vt:lpstr>EDA &amp; DATA PREPROCESSING</vt:lpstr>
      <vt:lpstr>MODEL CREATION </vt:lpstr>
      <vt:lpstr>MODEL VALIDATION</vt:lpstr>
      <vt:lpstr>GRU</vt:lpstr>
      <vt:lpstr>GRU MODEL EVALUATION</vt:lpstr>
      <vt:lpstr>Model 1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saksonita khoeurn</dc:creator>
  <cp:lastModifiedBy>saksonita khoeurn</cp:lastModifiedBy>
  <cp:revision>10</cp:revision>
  <dcterms:created xsi:type="dcterms:W3CDTF">2023-03-31T05:28:29Z</dcterms:created>
  <dcterms:modified xsi:type="dcterms:W3CDTF">2023-05-12T02:51:04Z</dcterms:modified>
</cp:coreProperties>
</file>