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60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318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24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80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65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926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2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0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983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36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84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F39C-E14B-48F6-9BB4-AD2C9BF7C5EB}" type="datetimeFigureOut">
              <a:rPr lang="nb-NO" smtClean="0"/>
              <a:t>24.01.2022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5DD4C-512D-4EA9-A04F-74B693C11A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89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akspapir.github.io/pendulum/sal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Control Systems </a:t>
            </a:r>
            <a:r>
              <a:rPr lang="nb-NO" dirty="0" err="1" smtClean="0"/>
              <a:t>interactive</a:t>
            </a:r>
            <a:r>
              <a:rPr lang="nb-NO" dirty="0" smtClean="0"/>
              <a:t> demo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keep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pendulum</a:t>
            </a:r>
            <a:r>
              <a:rPr lang="nb-NO" dirty="0" smtClean="0"/>
              <a:t> in an up-right </a:t>
            </a:r>
            <a:r>
              <a:rPr lang="nb-NO" dirty="0" err="1" smtClean="0"/>
              <a:t>position</a:t>
            </a:r>
            <a:r>
              <a:rPr lang="nb-NO" dirty="0" smtClean="0"/>
              <a:t>?</a:t>
            </a:r>
          </a:p>
          <a:p>
            <a:r>
              <a:rPr lang="nb-NO" dirty="0" err="1" smtClean="0">
                <a:hlinkClick r:id="rId2"/>
              </a:rPr>
              <a:t>Click</a:t>
            </a:r>
            <a:r>
              <a:rPr lang="nb-NO" dirty="0" smtClean="0">
                <a:hlinkClick r:id="rId2"/>
              </a:rPr>
              <a:t> </a:t>
            </a:r>
            <a:r>
              <a:rPr lang="nb-NO" dirty="0" err="1" smtClean="0">
                <a:hlinkClick r:id="rId2"/>
              </a:rPr>
              <a:t>here</a:t>
            </a:r>
            <a:r>
              <a:rPr lang="nb-NO" dirty="0" smtClean="0">
                <a:hlinkClick r:id="rId2"/>
              </a:rPr>
              <a:t>!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0512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Control Systems interactive demo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Systems interactive demo</dc:title>
  <dc:creator>Øystein Henriksen</dc:creator>
  <cp:lastModifiedBy>Øystein Henriksen</cp:lastModifiedBy>
  <cp:revision>1</cp:revision>
  <dcterms:created xsi:type="dcterms:W3CDTF">2022-01-24T12:41:41Z</dcterms:created>
  <dcterms:modified xsi:type="dcterms:W3CDTF">2022-01-24T12:44:13Z</dcterms:modified>
</cp:coreProperties>
</file>