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10/27/2023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10/27/2023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15B7-AA59-5013-5581-54D088F132B8}"/>
              </a:ext>
            </a:extLst>
          </p:cNvPr>
          <p:cNvSpPr>
            <a:spLocks noGrp="1"/>
          </p:cNvSpPr>
          <p:nvPr>
            <p:ph type="ctrTitle"/>
          </p:nvPr>
        </p:nvSpPr>
        <p:spPr>
          <a:xfrm rot="10800000" flipV="1">
            <a:off x="1358978" y="732234"/>
            <a:ext cx="8144134" cy="769179"/>
          </a:xfrm>
        </p:spPr>
        <p:txBody>
          <a:bodyPr/>
          <a:lstStyle/>
          <a:p>
            <a:r>
              <a:rPr lang="en-US"/>
              <a:t>9238-mangayarkarasi college of engineering </a:t>
            </a:r>
          </a:p>
        </p:txBody>
      </p:sp>
      <p:sp>
        <p:nvSpPr>
          <p:cNvPr id="3" name="Subtitle 2">
            <a:extLst>
              <a:ext uri="{FF2B5EF4-FFF2-40B4-BE49-F238E27FC236}">
                <a16:creationId xmlns:a16="http://schemas.microsoft.com/office/drawing/2014/main" id="{435C21E1-4852-C8A2-FA2A-84733F8081D7}"/>
              </a:ext>
            </a:extLst>
          </p:cNvPr>
          <p:cNvSpPr>
            <a:spLocks noGrp="1"/>
          </p:cNvSpPr>
          <p:nvPr>
            <p:ph type="subTitle" idx="1"/>
          </p:nvPr>
        </p:nvSpPr>
        <p:spPr>
          <a:xfrm>
            <a:off x="-355522" y="1848445"/>
            <a:ext cx="8144134" cy="767952"/>
          </a:xfrm>
        </p:spPr>
        <p:txBody>
          <a:bodyPr/>
          <a:lstStyle/>
          <a:p>
            <a:r>
              <a:rPr lang="en-US"/>
              <a:t>TITTLE:Fake news detection using NLP</a:t>
            </a:r>
          </a:p>
        </p:txBody>
      </p:sp>
      <p:pic>
        <p:nvPicPr>
          <p:cNvPr id="4" name="Picture 3">
            <a:extLst>
              <a:ext uri="{FF2B5EF4-FFF2-40B4-BE49-F238E27FC236}">
                <a16:creationId xmlns:a16="http://schemas.microsoft.com/office/drawing/2014/main" id="{892164B1-8012-0CA7-6D48-C2DC1F5005B1}"/>
              </a:ext>
            </a:extLst>
          </p:cNvPr>
          <p:cNvPicPr>
            <a:picLocks noChangeAspect="1"/>
          </p:cNvPicPr>
          <p:nvPr/>
        </p:nvPicPr>
        <p:blipFill>
          <a:blip r:embed="rId2"/>
          <a:stretch>
            <a:fillRect/>
          </a:stretch>
        </p:blipFill>
        <p:spPr>
          <a:xfrm>
            <a:off x="90499" y="255325"/>
            <a:ext cx="1856174" cy="1536500"/>
          </a:xfrm>
          <a:prstGeom prst="rect">
            <a:avLst/>
          </a:prstGeom>
        </p:spPr>
      </p:pic>
      <p:sp>
        <p:nvSpPr>
          <p:cNvPr id="6" name="TextBox 5">
            <a:extLst>
              <a:ext uri="{FF2B5EF4-FFF2-40B4-BE49-F238E27FC236}">
                <a16:creationId xmlns:a16="http://schemas.microsoft.com/office/drawing/2014/main" id="{604B4ECB-240C-FF16-093B-BC6891A913E7}"/>
              </a:ext>
            </a:extLst>
          </p:cNvPr>
          <p:cNvSpPr txBox="1"/>
          <p:nvPr/>
        </p:nvSpPr>
        <p:spPr>
          <a:xfrm>
            <a:off x="577760" y="2778762"/>
            <a:ext cx="5333693" cy="2862322"/>
          </a:xfrm>
          <a:prstGeom prst="rect">
            <a:avLst/>
          </a:prstGeom>
          <a:noFill/>
        </p:spPr>
        <p:txBody>
          <a:bodyPr wrap="square">
            <a:spAutoFit/>
          </a:bodyPr>
          <a:lstStyle/>
          <a:p>
            <a:r>
              <a:rPr lang="en-US" dirty="0"/>
              <a:t>Guided by:</a:t>
            </a:r>
          </a:p>
          <a:p>
            <a:r>
              <a:rPr lang="en-US" dirty="0" err="1"/>
              <a:t>Mrs.B.K.Hemalatha</a:t>
            </a:r>
            <a:r>
              <a:rPr lang="en-US" dirty="0"/>
              <a:t> HOD/ECE</a:t>
            </a:r>
          </a:p>
          <a:p>
            <a:endParaRPr lang="en-US" dirty="0"/>
          </a:p>
          <a:p>
            <a:endParaRPr lang="en-US" dirty="0"/>
          </a:p>
          <a:p>
            <a:endParaRPr lang="en-US" dirty="0"/>
          </a:p>
          <a:p>
            <a:r>
              <a:rPr lang="en-US" dirty="0"/>
              <a:t>Prepared by:</a:t>
            </a:r>
          </a:p>
          <a:p>
            <a:r>
              <a:rPr lang="en-US" dirty="0"/>
              <a:t>            </a:t>
            </a:r>
            <a:r>
              <a:rPr lang="en-US" dirty="0" err="1"/>
              <a:t>G.Sathya</a:t>
            </a:r>
            <a:endParaRPr lang="en-US" dirty="0"/>
          </a:p>
          <a:p>
            <a:r>
              <a:rPr lang="en-US" dirty="0"/>
              <a:t>            </a:t>
            </a:r>
            <a:r>
              <a:rPr lang="en-US" dirty="0" err="1"/>
              <a:t>S.I.Syed</a:t>
            </a:r>
            <a:r>
              <a:rPr lang="en-US" dirty="0"/>
              <a:t> Ali </a:t>
            </a:r>
            <a:r>
              <a:rPr lang="en-US" dirty="0" err="1"/>
              <a:t>Fathima</a:t>
            </a:r>
            <a:endParaRPr lang="en-US" dirty="0"/>
          </a:p>
          <a:p>
            <a:r>
              <a:rPr lang="en-US" dirty="0"/>
              <a:t>            </a:t>
            </a:r>
            <a:r>
              <a:rPr lang="en-US" dirty="0" err="1"/>
              <a:t>G.Sakthi</a:t>
            </a:r>
            <a:r>
              <a:rPr lang="en-US" dirty="0"/>
              <a:t> </a:t>
            </a:r>
            <a:r>
              <a:rPr lang="en-US" dirty="0" err="1"/>
              <a:t>Priya</a:t>
            </a:r>
            <a:endParaRPr lang="en-US" dirty="0"/>
          </a:p>
          <a:p>
            <a:r>
              <a:rPr lang="en-US" dirty="0"/>
              <a:t>             </a:t>
            </a:r>
            <a:r>
              <a:rPr lang="en-US" dirty="0" err="1"/>
              <a:t>K.Porkalai</a:t>
            </a:r>
            <a:r>
              <a:rPr lang="en-US" dirty="0"/>
              <a:t> </a:t>
            </a:r>
            <a:r>
              <a:rPr lang="en-US" dirty="0" err="1"/>
              <a:t>Selvi</a:t>
            </a:r>
            <a:endParaRPr lang="en-US" dirty="0"/>
          </a:p>
        </p:txBody>
      </p:sp>
    </p:spTree>
    <p:extLst>
      <p:ext uri="{BB962C8B-B14F-4D97-AF65-F5344CB8AC3E}">
        <p14:creationId xmlns:p14="http://schemas.microsoft.com/office/powerpoint/2010/main" val="127023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BCFB-FFF4-D0E5-5C5F-ECD1B229A4E4}"/>
              </a:ext>
            </a:extLst>
          </p:cNvPr>
          <p:cNvSpPr>
            <a:spLocks noGrp="1"/>
          </p:cNvSpPr>
          <p:nvPr>
            <p:ph type="title"/>
          </p:nvPr>
        </p:nvSpPr>
        <p:spPr/>
        <p:txBody>
          <a:bodyPr/>
          <a:lstStyle/>
          <a:p>
            <a:r>
              <a:rPr lang="en-US"/>
              <a:t>Conclusion for fake news detection </a:t>
            </a:r>
          </a:p>
        </p:txBody>
      </p:sp>
      <p:sp>
        <p:nvSpPr>
          <p:cNvPr id="3" name="Content Placeholder 2">
            <a:extLst>
              <a:ext uri="{FF2B5EF4-FFF2-40B4-BE49-F238E27FC236}">
                <a16:creationId xmlns:a16="http://schemas.microsoft.com/office/drawing/2014/main" id="{4D61D9D5-6D0B-8C6B-3FD5-493209436382}"/>
              </a:ext>
            </a:extLst>
          </p:cNvPr>
          <p:cNvSpPr>
            <a:spLocks noGrp="1"/>
          </p:cNvSpPr>
          <p:nvPr>
            <p:ph idx="1"/>
          </p:nvPr>
        </p:nvSpPr>
        <p:spPr/>
        <p:txBody>
          <a:bodyPr/>
          <a:lstStyle/>
          <a:p>
            <a:r>
              <a:rPr lang="en-US"/>
              <a:t>In conclusion, the fake news detection using NLP is a powerful technique that can help identify misleading or false information. By leveraging natural language processing and machine learning algorithms, we can analyze the textual content of news articles and classify them as either real or fake.</a:t>
            </a:r>
          </a:p>
          <a:p>
            <a:r>
              <a:rPr lang="en-US"/>
              <a:t> This approach, as demonstrated in the code example, utilizes TF-IDF vectorization and the Passive Aggressive Classifier to achieve accurate results. It’s an effective tool in combating the spread of misinformation and promoting reliable news sources. 📰🔍</a:t>
            </a:r>
          </a:p>
        </p:txBody>
      </p:sp>
    </p:spTree>
    <p:extLst>
      <p:ext uri="{BB962C8B-B14F-4D97-AF65-F5344CB8AC3E}">
        <p14:creationId xmlns:p14="http://schemas.microsoft.com/office/powerpoint/2010/main" val="230804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73173-3132-98F6-8C5E-51C6E7744283}"/>
              </a:ext>
            </a:extLst>
          </p:cNvPr>
          <p:cNvSpPr>
            <a:spLocks noGrp="1"/>
          </p:cNvSpPr>
          <p:nvPr>
            <p:ph idx="1"/>
          </p:nvPr>
        </p:nvSpPr>
        <p:spPr>
          <a:xfrm>
            <a:off x="2421611" y="2783357"/>
            <a:ext cx="9613861" cy="3599316"/>
          </a:xfrm>
        </p:spPr>
        <p:txBody>
          <a:bodyPr/>
          <a:lstStyle/>
          <a:p>
            <a:r>
              <a:rPr lang="en-US"/>
              <a:t>Thank you </a:t>
            </a:r>
          </a:p>
        </p:txBody>
      </p:sp>
      <p:pic>
        <p:nvPicPr>
          <p:cNvPr id="4" name="Picture 3">
            <a:extLst>
              <a:ext uri="{FF2B5EF4-FFF2-40B4-BE49-F238E27FC236}">
                <a16:creationId xmlns:a16="http://schemas.microsoft.com/office/drawing/2014/main" id="{D88F294F-2655-1BEF-9D85-EA0C975F1B95}"/>
              </a:ext>
            </a:extLst>
          </p:cNvPr>
          <p:cNvPicPr>
            <a:picLocks noChangeAspect="1"/>
          </p:cNvPicPr>
          <p:nvPr/>
        </p:nvPicPr>
        <p:blipFill>
          <a:blip r:embed="rId2"/>
          <a:stretch>
            <a:fillRect/>
          </a:stretch>
        </p:blipFill>
        <p:spPr>
          <a:xfrm>
            <a:off x="947640" y="0"/>
            <a:ext cx="10292832" cy="6989212"/>
          </a:xfrm>
          <a:prstGeom prst="rect">
            <a:avLst/>
          </a:prstGeom>
        </p:spPr>
      </p:pic>
    </p:spTree>
    <p:extLst>
      <p:ext uri="{BB962C8B-B14F-4D97-AF65-F5344CB8AC3E}">
        <p14:creationId xmlns:p14="http://schemas.microsoft.com/office/powerpoint/2010/main" val="289218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EBEA-8FA8-2DAA-F0FF-30365844CC54}"/>
              </a:ext>
            </a:extLst>
          </p:cNvPr>
          <p:cNvSpPr>
            <a:spLocks noGrp="1"/>
          </p:cNvSpPr>
          <p:nvPr>
            <p:ph type="title"/>
          </p:nvPr>
        </p:nvSpPr>
        <p:spPr/>
        <p:txBody>
          <a:bodyPr/>
          <a:lstStyle/>
          <a:p>
            <a:r>
              <a:rPr lang="en-US"/>
              <a:t>Definition :</a:t>
            </a:r>
          </a:p>
        </p:txBody>
      </p:sp>
      <p:sp>
        <p:nvSpPr>
          <p:cNvPr id="3" name="Content Placeholder 2">
            <a:extLst>
              <a:ext uri="{FF2B5EF4-FFF2-40B4-BE49-F238E27FC236}">
                <a16:creationId xmlns:a16="http://schemas.microsoft.com/office/drawing/2014/main" id="{1CD366C4-F73E-04C0-587F-7BF90EC95CAF}"/>
              </a:ext>
            </a:extLst>
          </p:cNvPr>
          <p:cNvSpPr>
            <a:spLocks noGrp="1"/>
          </p:cNvSpPr>
          <p:nvPr>
            <p:ph idx="1"/>
          </p:nvPr>
        </p:nvSpPr>
        <p:spPr/>
        <p:txBody>
          <a:bodyPr/>
          <a:lstStyle/>
          <a:p>
            <a:r>
              <a:rPr lang="en-US"/>
              <a:t>In summary,the NLP approach ,which can conduct text classification,linguistic features, extraction, sentiment analysis, contextual emotional tone identification,cross –domain/cross-text analysis, and inconsistency analysis between different modalities,has been regarded as an effective technique for fake news detection</a:t>
            </a:r>
          </a:p>
        </p:txBody>
      </p:sp>
    </p:spTree>
    <p:extLst>
      <p:ext uri="{BB962C8B-B14F-4D97-AF65-F5344CB8AC3E}">
        <p14:creationId xmlns:p14="http://schemas.microsoft.com/office/powerpoint/2010/main" val="408045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A05-F09F-9A80-7CBA-3C921297F3AE}"/>
              </a:ext>
            </a:extLst>
          </p:cNvPr>
          <p:cNvSpPr>
            <a:spLocks noGrp="1"/>
          </p:cNvSpPr>
          <p:nvPr>
            <p:ph type="title"/>
          </p:nvPr>
        </p:nvSpPr>
        <p:spPr/>
        <p:txBody>
          <a:bodyPr/>
          <a:lstStyle/>
          <a:p>
            <a:r>
              <a:rPr lang="en-US"/>
              <a:t>Stance detection algorithms</a:t>
            </a:r>
          </a:p>
        </p:txBody>
      </p:sp>
      <p:sp>
        <p:nvSpPr>
          <p:cNvPr id="3" name="Content Placeholder 2">
            <a:extLst>
              <a:ext uri="{FF2B5EF4-FFF2-40B4-BE49-F238E27FC236}">
                <a16:creationId xmlns:a16="http://schemas.microsoft.com/office/drawing/2014/main" id="{D15864E7-6905-7E68-376D-F33C571DBE12}"/>
              </a:ext>
            </a:extLst>
          </p:cNvPr>
          <p:cNvSpPr>
            <a:spLocks noGrp="1"/>
          </p:cNvSpPr>
          <p:nvPr>
            <p:ph idx="1"/>
          </p:nvPr>
        </p:nvSpPr>
        <p:spPr>
          <a:xfrm>
            <a:off x="358853" y="2310085"/>
            <a:ext cx="9613861" cy="3599316"/>
          </a:xfrm>
        </p:spPr>
        <p:txBody>
          <a:bodyPr/>
          <a:lstStyle/>
          <a:p>
            <a:r>
              <a:rPr lang="en-US"/>
              <a:t>Stance detection algorithms analyze the language used in news articles to determine the author’s perspective on a claim or topic. By comparing it with reliable sources, they can identify potential biases or misinformation. It’s an exciting area of research in NLP</a:t>
            </a:r>
          </a:p>
          <a:p>
            <a:r>
              <a:rPr lang="en-US"/>
              <a:t>Stance detection algorithms analyze the language used in news articles to figure out if the article supports, opposes, or remains neutral on a particular claim or topic. They compare the article’s language with reliable sources to detect any potential biases or misinformation. It’s like having a fact-checker for news articles! 📰🔍</a:t>
            </a:r>
          </a:p>
        </p:txBody>
      </p:sp>
    </p:spTree>
    <p:extLst>
      <p:ext uri="{BB962C8B-B14F-4D97-AF65-F5344CB8AC3E}">
        <p14:creationId xmlns:p14="http://schemas.microsoft.com/office/powerpoint/2010/main" val="116061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6730-891D-1380-638F-A1B301BAB99F}"/>
              </a:ext>
            </a:extLst>
          </p:cNvPr>
          <p:cNvSpPr>
            <a:spLocks noGrp="1"/>
          </p:cNvSpPr>
          <p:nvPr>
            <p:ph type="title"/>
          </p:nvPr>
        </p:nvSpPr>
        <p:spPr/>
        <p:txBody>
          <a:bodyPr/>
          <a:lstStyle/>
          <a:p>
            <a:r>
              <a:rPr lang="en-US"/>
              <a:t>Important library’s </a:t>
            </a:r>
          </a:p>
        </p:txBody>
      </p:sp>
      <p:sp>
        <p:nvSpPr>
          <p:cNvPr id="3" name="Content Placeholder 2">
            <a:extLst>
              <a:ext uri="{FF2B5EF4-FFF2-40B4-BE49-F238E27FC236}">
                <a16:creationId xmlns:a16="http://schemas.microsoft.com/office/drawing/2014/main" id="{AC24584A-DE3B-1D91-A0DC-A8C852D70094}"/>
              </a:ext>
            </a:extLst>
          </p:cNvPr>
          <p:cNvSpPr>
            <a:spLocks noGrp="1"/>
          </p:cNvSpPr>
          <p:nvPr>
            <p:ph idx="1"/>
          </p:nvPr>
        </p:nvSpPr>
        <p:spPr/>
        <p:txBody>
          <a:bodyPr>
            <a:normAutofit fontScale="92500"/>
          </a:bodyPr>
          <a:lstStyle/>
          <a:p>
            <a:r>
              <a:rPr lang="en-US"/>
              <a:t>There are several important libraries for fake news detection using NLP, such as NLTK (Natural Language Toolkit), scikit-learn, and TensorFlow. These libraries provide various tools and algorithms for text processing, feature extraction, and machine learning, which are essential for building effective fake news detection models.</a:t>
            </a:r>
          </a:p>
          <a:p>
            <a:r>
              <a:rPr lang="en-US"/>
              <a:t>Fake news detection using NLP is spaCy. It is widely used for natural language processing tasks and provides powerful features like tokenization, part-of-speech tagging, and named entity recognition. With spaCy, you can preprocess text data and extract meaningful features to train your fake news detection models. It’s a valuable tool in the NLP toolkit!</a:t>
            </a:r>
          </a:p>
        </p:txBody>
      </p:sp>
    </p:spTree>
    <p:extLst>
      <p:ext uri="{BB962C8B-B14F-4D97-AF65-F5344CB8AC3E}">
        <p14:creationId xmlns:p14="http://schemas.microsoft.com/office/powerpoint/2010/main" val="112625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DC2C-150B-B7F4-0232-9BFD107C8E20}"/>
              </a:ext>
            </a:extLst>
          </p:cNvPr>
          <p:cNvSpPr>
            <a:spLocks noGrp="1"/>
          </p:cNvSpPr>
          <p:nvPr>
            <p:ph type="title"/>
          </p:nvPr>
        </p:nvSpPr>
        <p:spPr/>
        <p:txBody>
          <a:bodyPr/>
          <a:lstStyle/>
          <a:p>
            <a:r>
              <a:rPr lang="en-US"/>
              <a:t>Algorithms of fake news detection </a:t>
            </a:r>
          </a:p>
        </p:txBody>
      </p:sp>
      <p:sp>
        <p:nvSpPr>
          <p:cNvPr id="3" name="Content Placeholder 2">
            <a:extLst>
              <a:ext uri="{FF2B5EF4-FFF2-40B4-BE49-F238E27FC236}">
                <a16:creationId xmlns:a16="http://schemas.microsoft.com/office/drawing/2014/main" id="{0B0C00BC-00F1-DC80-7212-0DAB6220AAD8}"/>
              </a:ext>
            </a:extLst>
          </p:cNvPr>
          <p:cNvSpPr>
            <a:spLocks noGrp="1"/>
          </p:cNvSpPr>
          <p:nvPr>
            <p:ph idx="1"/>
          </p:nvPr>
        </p:nvSpPr>
        <p:spPr>
          <a:xfrm>
            <a:off x="1289069" y="2667271"/>
            <a:ext cx="9613861" cy="3599316"/>
          </a:xfrm>
        </p:spPr>
        <p:txBody>
          <a:bodyPr>
            <a:normAutofit fontScale="70000" lnSpcReduction="20000"/>
          </a:bodyPr>
          <a:lstStyle/>
          <a:p>
            <a:r>
              <a:rPr lang="en-US"/>
              <a:t>Here are some steps for detecting fake news using NLP:
1. Preprocessing: Clean the text by removing punctuation, stop words, and special characters.
2. Tokenization: Split the text into individual words or tokens.
3. Feature Extraction: Extract relevant features from the text, such as word frequencies or n-grams.
4. Model Training: Train a machine learning model, such as a classifier, using labeled data.
5. Evaluation: Assess the performance of the model using metrics like accuracy, precision, recall, and F1 score.
6. Predictions: Use the trained model to make predictions on new, unseen news articles.
These steps help in building an NLP-based fake news detection system.</a:t>
            </a:r>
          </a:p>
        </p:txBody>
      </p:sp>
    </p:spTree>
    <p:extLst>
      <p:ext uri="{BB962C8B-B14F-4D97-AF65-F5344CB8AC3E}">
        <p14:creationId xmlns:p14="http://schemas.microsoft.com/office/powerpoint/2010/main" val="387830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7095-136C-6A10-1DE4-8603A8A6A5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41CF6E-137F-49BB-7521-529B383F5454}"/>
              </a:ext>
            </a:extLst>
          </p:cNvPr>
          <p:cNvSpPr>
            <a:spLocks noGrp="1"/>
          </p:cNvSpPr>
          <p:nvPr>
            <p:ph idx="1"/>
          </p:nvPr>
        </p:nvSpPr>
        <p:spPr>
          <a:xfrm>
            <a:off x="1135735" y="2014503"/>
            <a:ext cx="9356565" cy="4843497"/>
          </a:xfrm>
        </p:spPr>
        <p:txBody>
          <a:bodyPr>
            <a:normAutofit fontScale="40000" lnSpcReduction="20000"/>
          </a:bodyPr>
          <a:lstStyle/>
          <a:p>
            <a:r>
              <a:rPr lang="en-US"/>
              <a:t>Python code for fake news detection using NLP:
```python
import pandas as pd
from sklearn.feature_extraction.text import TfidfVectorizer
from sklearn.model_selection import train_test_split
from sklearn.linear_model import PassiveAggressiveClassifier
from sklearn.metrics import accuracy_score
# Load the dataset
df = pd.read_csv(‘news_dataset.csv’)
# Split the dataset into training and testing sets
X_train, X_test, y_train, y_test = train_test_split(df[‘text’], df[‘label’], test_size=0.2, random_state=42)
# Initialize the TF-IDF vectorizer
tfidf_vectorizer = TfidfVectorizer(stop_words=‘english’, max_df=0.7)
```
This code uses the `TfidfVectorizer` to convert the text data into numerical features, and then trains a `PassiveAggressiveClassifier` model on the TF-IDF vectors. Finally, it evaluates the accuracy of the model on the testing data. Remember to replace `’news_dataset.csv’` with the path to your own dataset.</a:t>
            </a:r>
          </a:p>
        </p:txBody>
      </p:sp>
    </p:spTree>
    <p:extLst>
      <p:ext uri="{BB962C8B-B14F-4D97-AF65-F5344CB8AC3E}">
        <p14:creationId xmlns:p14="http://schemas.microsoft.com/office/powerpoint/2010/main" val="23978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09C1-04D4-A8A4-F7A4-52FA9817E9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E5EE88-0CB9-5FF7-CE4D-D8BA1021EE63}"/>
              </a:ext>
            </a:extLst>
          </p:cNvPr>
          <p:cNvSpPr>
            <a:spLocks noGrp="1"/>
          </p:cNvSpPr>
          <p:nvPr>
            <p:ph idx="1"/>
          </p:nvPr>
        </p:nvSpPr>
        <p:spPr>
          <a:xfrm>
            <a:off x="1428750" y="2176138"/>
            <a:ext cx="11019235" cy="4521127"/>
          </a:xfrm>
        </p:spPr>
        <p:txBody>
          <a:bodyPr>
            <a:normAutofit fontScale="32500" lnSpcReduction="20000"/>
          </a:bodyPr>
          <a:lstStyle/>
          <a:p>
            <a:pPr marL="0" indent="0">
              <a:buNone/>
            </a:pPr>
            <a:r>
              <a:rPr lang="en-US"/>
              <a:t>
# Fit and transform the training data
tfidf_train = tfidf_vectorizer.fit_transform(X_train)
# Transform the testing data
tfidf_test = tfidf_vectorizer.transform(X_test)
# Initialize the Passive Aggressive Classifier
pac = PassiveAggressiveClassifier(max_iter=50)
pac.fit(tfidf_train, y_train)
# Make predictions on the testing data
y_pred = pac.predict(tfidf_test)
# Calculate accuracy
accuracy = accuracy_score(y_test, y_pred)
print(“Accuracy:”, accuracy)
```
This code uses the `TfidfVectorizer` to convert the text data into numerical features, and then trains a `PassiveAggressiveClassifier` model on the TF-IDF vectors. Finally, it evaluates the accuracy of the model on the testing data. Remember to replace `’news_dataset.csv’` with the path to your own dataset.</a:t>
            </a:r>
          </a:p>
        </p:txBody>
      </p:sp>
    </p:spTree>
    <p:extLst>
      <p:ext uri="{BB962C8B-B14F-4D97-AF65-F5344CB8AC3E}">
        <p14:creationId xmlns:p14="http://schemas.microsoft.com/office/powerpoint/2010/main" val="182198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65BC-B8C9-9829-6703-FAE45AD8BCEB}"/>
              </a:ext>
            </a:extLst>
          </p:cNvPr>
          <p:cNvSpPr>
            <a:spLocks noGrp="1"/>
          </p:cNvSpPr>
          <p:nvPr>
            <p:ph type="title"/>
          </p:nvPr>
        </p:nvSpPr>
        <p:spPr/>
        <p:txBody>
          <a:bodyPr/>
          <a:lstStyle/>
          <a:p>
            <a:r>
              <a:rPr lang="en-US"/>
              <a:t>Let’s read tha data into tha data frame and get the shape of the data and first 5 record</a:t>
            </a:r>
          </a:p>
        </p:txBody>
      </p:sp>
      <p:sp>
        <p:nvSpPr>
          <p:cNvPr id="3" name="Content Placeholder 2">
            <a:extLst>
              <a:ext uri="{FF2B5EF4-FFF2-40B4-BE49-F238E27FC236}">
                <a16:creationId xmlns:a16="http://schemas.microsoft.com/office/drawing/2014/main" id="{AA9AD752-0BFA-993B-2A4C-3FFC63C87EEA}"/>
              </a:ext>
            </a:extLst>
          </p:cNvPr>
          <p:cNvSpPr>
            <a:spLocks noGrp="1"/>
          </p:cNvSpPr>
          <p:nvPr>
            <p:ph idx="1"/>
          </p:nvPr>
        </p:nvSpPr>
        <p:spPr/>
        <p:txBody>
          <a:bodyPr/>
          <a:lstStyle/>
          <a:p>
            <a:r>
              <a:rPr lang="en-US"/>
              <a:t>#Read the data
df=pd.read_csv(‘D:\\DataFlair\\news.csv’)
#Get shape and head
df.shape
df.head()</a:t>
            </a:r>
          </a:p>
        </p:txBody>
      </p:sp>
    </p:spTree>
    <p:extLst>
      <p:ext uri="{BB962C8B-B14F-4D97-AF65-F5344CB8AC3E}">
        <p14:creationId xmlns:p14="http://schemas.microsoft.com/office/powerpoint/2010/main" val="297154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89FB-E720-06C0-3F37-4D7AC5254286}"/>
              </a:ext>
            </a:extLst>
          </p:cNvPr>
          <p:cNvSpPr>
            <a:spLocks noGrp="1"/>
          </p:cNvSpPr>
          <p:nvPr>
            <p:ph type="title"/>
          </p:nvPr>
        </p:nvSpPr>
        <p:spPr/>
        <p:txBody>
          <a:bodyPr/>
          <a:lstStyle/>
          <a:p>
            <a:r>
              <a:rPr lang="en-US"/>
              <a:t>Output</a:t>
            </a:r>
          </a:p>
        </p:txBody>
      </p:sp>
      <p:pic>
        <p:nvPicPr>
          <p:cNvPr id="4" name="Content Placeholder 3">
            <a:extLst>
              <a:ext uri="{FF2B5EF4-FFF2-40B4-BE49-F238E27FC236}">
                <a16:creationId xmlns:a16="http://schemas.microsoft.com/office/drawing/2014/main" id="{7A9AC8F2-7A54-FB13-8E33-B020D77A4886}"/>
              </a:ext>
            </a:extLst>
          </p:cNvPr>
          <p:cNvPicPr>
            <a:picLocks noGrp="1" noChangeAspect="1"/>
          </p:cNvPicPr>
          <p:nvPr>
            <p:ph idx="1"/>
          </p:nvPr>
        </p:nvPicPr>
        <p:blipFill>
          <a:blip r:embed="rId2"/>
          <a:stretch>
            <a:fillRect/>
          </a:stretch>
        </p:blipFill>
        <p:spPr>
          <a:xfrm>
            <a:off x="0" y="1997856"/>
            <a:ext cx="12192000" cy="4860144"/>
          </a:xfrm>
        </p:spPr>
      </p:pic>
    </p:spTree>
    <p:extLst>
      <p:ext uri="{BB962C8B-B14F-4D97-AF65-F5344CB8AC3E}">
        <p14:creationId xmlns:p14="http://schemas.microsoft.com/office/powerpoint/2010/main" val="31496247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Berlin</vt:lpstr>
      <vt:lpstr>9238-mangayarkarasi college of engineering </vt:lpstr>
      <vt:lpstr>Definition :</vt:lpstr>
      <vt:lpstr>Stance detection algorithms</vt:lpstr>
      <vt:lpstr>Important library’s </vt:lpstr>
      <vt:lpstr>Algorithms of fake news detection </vt:lpstr>
      <vt:lpstr>PowerPoint Presentation</vt:lpstr>
      <vt:lpstr>PowerPoint Presentation</vt:lpstr>
      <vt:lpstr>Let’s read tha data into tha data frame and get the shape of the data and first 5 record</vt:lpstr>
      <vt:lpstr>Output</vt:lpstr>
      <vt:lpstr>Conclusion for fake news detection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9238-mangayarkarasi college of engineering </dc:title>
  <dc:creator>Syed Ali Fathima S.I</dc:creator>
  <cp:lastModifiedBy>Syed Ali Fathima S.I</cp:lastModifiedBy>
  <cp:revision>2</cp:revision>
  <dcterms:created xsi:type="dcterms:W3CDTF">2023-10-27T04:23:57Z</dcterms:created>
  <dcterms:modified xsi:type="dcterms:W3CDTF">2023-10-27T05:46:43Z</dcterms:modified>
</cp:coreProperties>
</file>