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470B4-CB0D-8B4C-B1DB-963C7944233E}" type="datetimeFigureOut">
              <a:rPr lang="en-US" smtClean="0"/>
              <a:t>8/31/2024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6E5AF-5334-2F47-99B4-52DD66938362}" type="slidenum">
              <a:rPr lang="en-US" smtClean="0"/>
              <a:t>‹#›</a:t>
            </a:fld>
            <a:endParaRPr lang="en-US"/>
          </a:p>
        </p:txBody>
      </p:sp>
    </p:spTree>
    <p:extLst>
      <p:ext uri="{BB962C8B-B14F-4D97-AF65-F5344CB8AC3E}">
        <p14:creationId xmlns:p14="http://schemas.microsoft.com/office/powerpoint/2010/main" val="293740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1936cc080a74a5fd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 name="Google Shape;42;g1936cc080a74a5fd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g1936cc080a74a5fd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Font typeface="Trebuchet MS"/>
              <a:buNone/>
            </a:pPr>
            <a:r>
              <a:rPr lang="en-US" sz="3200">
                <a:solidFill>
                  <a:schemeClr val="dk1"/>
                </a:solidFill>
              </a:rPr>
              <a:t>EMPLOYEES PREFORMANCE ANALYSIS USING  </a:t>
            </a:r>
            <a:br>
              <a:rPr lang="en-US" sz="3200">
                <a:solidFill>
                  <a:schemeClr val="dk1"/>
                </a:solidFill>
              </a:rPr>
            </a:br>
            <a:r>
              <a:rPr lang="en-US" sz="3200">
                <a:solidFill>
                  <a:schemeClr val="dk1"/>
                </a:solidFill>
              </a:rPr>
              <a:t>                                      EXCEL </a:t>
            </a:r>
            <a:endParaRPr sz="3200">
              <a:solidFill>
                <a:schemeClr val="dk1"/>
              </a:solidFill>
            </a:endParaRPr>
          </a:p>
        </p:txBody>
      </p:sp>
      <p:sp>
        <p:nvSpPr>
          <p:cNvPr id="36" name="Google Shape;36;p1"/>
          <p:cNvSpPr txBox="1">
            <a:spLocks noGrp="1"/>
          </p:cNvSpPr>
          <p:nvPr>
            <p:ph type="body" idx="1"/>
          </p:nvPr>
        </p:nvSpPr>
        <p:spPr>
          <a:xfrm>
            <a:off x="677333" y="2160589"/>
            <a:ext cx="9718691" cy="3880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920"/>
              <a:buChar char="►"/>
            </a:pPr>
            <a:r>
              <a:rPr lang="en-US" sz="2400" b="1" dirty="0"/>
              <a:t>Student Name: SAKTHI S</a:t>
            </a:r>
            <a:endParaRPr dirty="0"/>
          </a:p>
          <a:p>
            <a:pPr marL="342900" lvl="0" indent="-342900" algn="l" rtl="0">
              <a:spcBef>
                <a:spcPts val="1000"/>
              </a:spcBef>
              <a:spcAft>
                <a:spcPts val="0"/>
              </a:spcAft>
              <a:buSzPts val="1920"/>
              <a:buChar char="►"/>
            </a:pPr>
            <a:r>
              <a:rPr lang="en-US" sz="2400" b="1" dirty="0"/>
              <a:t>Register No.   : 312216124/asunm1621312216124</a:t>
            </a:r>
            <a:endParaRPr sz="2400" b="1" dirty="0"/>
          </a:p>
          <a:p>
            <a:pPr marL="342900" lvl="0" indent="-342900" algn="l" rtl="0">
              <a:spcBef>
                <a:spcPts val="1000"/>
              </a:spcBef>
              <a:spcAft>
                <a:spcPts val="0"/>
              </a:spcAft>
              <a:buSzPts val="1920"/>
              <a:buChar char="►"/>
            </a:pPr>
            <a:r>
              <a:rPr lang="en-US" sz="2400" b="1" dirty="0"/>
              <a:t>Department.  : B.com(Accounting &amp; Finance)</a:t>
            </a:r>
            <a:endParaRPr dirty="0"/>
          </a:p>
          <a:p>
            <a:pPr marL="342900" lvl="0" indent="-342900" algn="l" rtl="0">
              <a:spcBef>
                <a:spcPts val="1000"/>
              </a:spcBef>
              <a:spcAft>
                <a:spcPts val="0"/>
              </a:spcAft>
              <a:buSzPts val="1920"/>
              <a:buChar char="►"/>
            </a:pPr>
            <a:r>
              <a:rPr lang="en-US" sz="2400" b="1" dirty="0"/>
              <a:t>College.         : Shri </a:t>
            </a:r>
            <a:r>
              <a:rPr lang="en-US" sz="2400" b="1" dirty="0" err="1"/>
              <a:t>Shankarlal</a:t>
            </a:r>
            <a:r>
              <a:rPr lang="en-US" sz="2400" b="1" dirty="0"/>
              <a:t> </a:t>
            </a:r>
            <a:r>
              <a:rPr lang="en-US" sz="2400" b="1" dirty="0" err="1"/>
              <a:t>Sundarbai</a:t>
            </a:r>
            <a:r>
              <a:rPr lang="en-US" sz="2400" b="1" dirty="0"/>
              <a:t> </a:t>
            </a:r>
            <a:r>
              <a:rPr lang="en-US" sz="2400" b="1" dirty="0" err="1"/>
              <a:t>Shasun</a:t>
            </a:r>
            <a:r>
              <a:rPr lang="en-US" sz="2400" b="1" dirty="0"/>
              <a:t> Jain College.</a:t>
            </a:r>
            <a:endParaRPr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2291-B234-AC6F-1826-19F96E10260F}"/>
              </a:ext>
            </a:extLst>
          </p:cNvPr>
          <p:cNvSpPr>
            <a:spLocks noGrp="1"/>
          </p:cNvSpPr>
          <p:nvPr>
            <p:ph type="title"/>
          </p:nvPr>
        </p:nvSpPr>
        <p:spPr/>
        <p:txBody>
          <a:bodyPr/>
          <a:lstStyle/>
          <a:p>
            <a:r>
              <a:rPr lang="en-US"/>
              <a:t>       </a:t>
            </a:r>
            <a:r>
              <a:rPr lang="en-US" i="1">
                <a:solidFill>
                  <a:schemeClr val="tx1"/>
                </a:solidFill>
              </a:rPr>
              <a:t>THE “WOW” IN OUR SOLUTION</a:t>
            </a:r>
          </a:p>
        </p:txBody>
      </p:sp>
      <p:sp>
        <p:nvSpPr>
          <p:cNvPr id="3" name="Content Placeholder 2">
            <a:extLst>
              <a:ext uri="{FF2B5EF4-FFF2-40B4-BE49-F238E27FC236}">
                <a16:creationId xmlns:a16="http://schemas.microsoft.com/office/drawing/2014/main" id="{221BFF72-ECC9-AB45-A8EB-F011228ACA4A}"/>
              </a:ext>
            </a:extLst>
          </p:cNvPr>
          <p:cNvSpPr>
            <a:spLocks noGrp="1"/>
          </p:cNvSpPr>
          <p:nvPr>
            <p:ph idx="1"/>
          </p:nvPr>
        </p:nvSpPr>
        <p:spPr>
          <a:xfrm>
            <a:off x="856628" y="2367627"/>
            <a:ext cx="8596668" cy="3880773"/>
          </a:xfrm>
        </p:spPr>
        <p:txBody>
          <a:bodyPr>
            <a:normAutofit/>
          </a:bodyPr>
          <a:lstStyle/>
          <a:p>
            <a:r>
              <a:rPr lang="en-US" sz="2000" b="1">
                <a:solidFill>
                  <a:schemeClr val="tx1"/>
                </a:solidFill>
              </a:rPr>
              <a:t>The wow factor in our solution lies in its ability to transform raw data into meaningful insights that can drive decision-making and improve employee performance effectively. By leveraging Excel’s powerful features, we enable managers and HR professionals to visualize data, identify patterns, and make data-driven decisions to enhance employee productivity and engagement. The solution offers a user-friendly interface, robust analysis capabilities, and actionable recommendations, making it a valuable tool for optimizing workforce performance within the organization.</a:t>
            </a:r>
          </a:p>
        </p:txBody>
      </p:sp>
    </p:spTree>
    <p:extLst>
      <p:ext uri="{BB962C8B-B14F-4D97-AF65-F5344CB8AC3E}">
        <p14:creationId xmlns:p14="http://schemas.microsoft.com/office/powerpoint/2010/main" val="709012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301C-56A4-FED1-91C8-DEE6D9A39EDD}"/>
              </a:ext>
            </a:extLst>
          </p:cNvPr>
          <p:cNvSpPr>
            <a:spLocks noGrp="1"/>
          </p:cNvSpPr>
          <p:nvPr>
            <p:ph type="title"/>
          </p:nvPr>
        </p:nvSpPr>
        <p:spPr/>
        <p:txBody>
          <a:bodyPr/>
          <a:lstStyle/>
          <a:p>
            <a:r>
              <a:rPr lang="en-US">
                <a:solidFill>
                  <a:schemeClr val="tx1"/>
                </a:solidFill>
              </a:rPr>
              <a:t>                    </a:t>
            </a:r>
            <a:r>
              <a:rPr lang="en-US" i="1">
                <a:solidFill>
                  <a:schemeClr val="tx1"/>
                </a:solidFill>
              </a:rPr>
              <a:t>MODELLING</a:t>
            </a:r>
            <a:r>
              <a:rPr lang="en-US"/>
              <a:t> </a:t>
            </a:r>
          </a:p>
        </p:txBody>
      </p:sp>
      <p:sp>
        <p:nvSpPr>
          <p:cNvPr id="3" name="Content Placeholder 2">
            <a:extLst>
              <a:ext uri="{FF2B5EF4-FFF2-40B4-BE49-F238E27FC236}">
                <a16:creationId xmlns:a16="http://schemas.microsoft.com/office/drawing/2014/main" id="{398F84E5-DA18-4B5C-2C39-11BEC3195AF6}"/>
              </a:ext>
            </a:extLst>
          </p:cNvPr>
          <p:cNvSpPr>
            <a:spLocks noGrp="1"/>
          </p:cNvSpPr>
          <p:nvPr>
            <p:ph idx="1"/>
          </p:nvPr>
        </p:nvSpPr>
        <p:spPr>
          <a:xfrm rot="10800000" flipV="1">
            <a:off x="193240" y="2169459"/>
            <a:ext cx="5454524" cy="3421530"/>
          </a:xfrm>
        </p:spPr>
        <p:txBody>
          <a:bodyPr>
            <a:noAutofit/>
          </a:bodyPr>
          <a:lstStyle/>
          <a:p>
            <a:r>
              <a:rPr lang="en-US" sz="2000" b="1"/>
              <a:t>In the modeling phase of our project, we will create Excel models that represent different aspects of employee performance. This could involve building formulas to calculate key performance indicators, setting up pivot tables for data analysis, creating charts for visual representation, and potentially using regression analysis to identify relationships between different performance metrics.</a:t>
            </a:r>
          </a:p>
        </p:txBody>
      </p:sp>
      <p:pic>
        <p:nvPicPr>
          <p:cNvPr id="5" name="Picture 4">
            <a:extLst>
              <a:ext uri="{FF2B5EF4-FFF2-40B4-BE49-F238E27FC236}">
                <a16:creationId xmlns:a16="http://schemas.microsoft.com/office/drawing/2014/main" id="{DFBA06FB-B710-3D0A-BA90-44E6F4B21E86}"/>
              </a:ext>
            </a:extLst>
          </p:cNvPr>
          <p:cNvPicPr>
            <a:picLocks noChangeAspect="1"/>
          </p:cNvPicPr>
          <p:nvPr/>
        </p:nvPicPr>
        <p:blipFill>
          <a:blip r:embed="rId2"/>
          <a:stretch>
            <a:fillRect/>
          </a:stretch>
        </p:blipFill>
        <p:spPr>
          <a:xfrm>
            <a:off x="5647764" y="1930400"/>
            <a:ext cx="4034118" cy="3273032"/>
          </a:xfrm>
          <a:prstGeom prst="rect">
            <a:avLst/>
          </a:prstGeom>
        </p:spPr>
      </p:pic>
    </p:spTree>
    <p:extLst>
      <p:ext uri="{BB962C8B-B14F-4D97-AF65-F5344CB8AC3E}">
        <p14:creationId xmlns:p14="http://schemas.microsoft.com/office/powerpoint/2010/main" val="397133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3566-9296-B574-CE1A-7853AADDEA3B}"/>
              </a:ext>
            </a:extLst>
          </p:cNvPr>
          <p:cNvSpPr>
            <a:spLocks noGrp="1"/>
          </p:cNvSpPr>
          <p:nvPr>
            <p:ph type="title"/>
          </p:nvPr>
        </p:nvSpPr>
        <p:spPr/>
        <p:txBody>
          <a:bodyPr/>
          <a:lstStyle/>
          <a:p>
            <a:r>
              <a:rPr lang="en-US"/>
              <a:t>                        </a:t>
            </a:r>
            <a:r>
              <a:rPr lang="en-US" b="1" i="1">
                <a:solidFill>
                  <a:schemeClr val="tx1"/>
                </a:solidFill>
              </a:rPr>
              <a:t>Results</a:t>
            </a:r>
            <a:r>
              <a:rPr lang="en-US"/>
              <a:t> </a:t>
            </a:r>
          </a:p>
        </p:txBody>
      </p:sp>
      <p:sp>
        <p:nvSpPr>
          <p:cNvPr id="3" name="Content Placeholder 2">
            <a:extLst>
              <a:ext uri="{FF2B5EF4-FFF2-40B4-BE49-F238E27FC236}">
                <a16:creationId xmlns:a16="http://schemas.microsoft.com/office/drawing/2014/main" id="{5816FCEA-FCBB-C354-70EB-0C1019D07157}"/>
              </a:ext>
            </a:extLst>
          </p:cNvPr>
          <p:cNvSpPr>
            <a:spLocks noGrp="1"/>
          </p:cNvSpPr>
          <p:nvPr>
            <p:ph idx="1"/>
          </p:nvPr>
        </p:nvSpPr>
        <p:spPr>
          <a:xfrm>
            <a:off x="1416936" y="2138082"/>
            <a:ext cx="7857066" cy="3312459"/>
          </a:xfrm>
        </p:spPr>
        <p:txBody>
          <a:bodyPr>
            <a:noAutofit/>
          </a:bodyPr>
          <a:lstStyle/>
          <a:p>
            <a:r>
              <a:rPr lang="en-US" sz="2000" b="1"/>
              <a:t>The results of our analysis of employee performance using Excel are impressive. We have successfully identified top performers, areas for improvement, and trends within the organization. By leveraging Excel’s modeling capabilities, we have generated valuable insights that can guide decision-making processes and drive strategies for enhancing employee development and overall organizational performance. The data-driven approach has provided clarity and actionable recommendations to help optimize the workforce and achieve better outcomes.</a:t>
            </a:r>
          </a:p>
        </p:txBody>
      </p:sp>
    </p:spTree>
    <p:extLst>
      <p:ext uri="{BB962C8B-B14F-4D97-AF65-F5344CB8AC3E}">
        <p14:creationId xmlns:p14="http://schemas.microsoft.com/office/powerpoint/2010/main" val="414382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6FA1-2989-4AD5-C0CC-14E6613EDB45}"/>
              </a:ext>
            </a:extLst>
          </p:cNvPr>
          <p:cNvSpPr>
            <a:spLocks noGrp="1"/>
          </p:cNvSpPr>
          <p:nvPr>
            <p:ph type="title"/>
          </p:nvPr>
        </p:nvSpPr>
        <p:spPr/>
        <p:txBody>
          <a:bodyPr/>
          <a:lstStyle/>
          <a:p>
            <a:r>
              <a:rPr lang="en-US"/>
              <a:t>                      </a:t>
            </a:r>
            <a:r>
              <a:rPr lang="en-US" i="1">
                <a:solidFill>
                  <a:schemeClr val="tx1"/>
                </a:solidFill>
              </a:rPr>
              <a:t>Conclusion</a:t>
            </a:r>
            <a:r>
              <a:rPr lang="en-US"/>
              <a:t> </a:t>
            </a:r>
          </a:p>
        </p:txBody>
      </p:sp>
      <p:sp>
        <p:nvSpPr>
          <p:cNvPr id="3" name="Content Placeholder 2">
            <a:extLst>
              <a:ext uri="{FF2B5EF4-FFF2-40B4-BE49-F238E27FC236}">
                <a16:creationId xmlns:a16="http://schemas.microsoft.com/office/drawing/2014/main" id="{6F893FBB-8729-D98A-976B-84E500747187}"/>
              </a:ext>
            </a:extLst>
          </p:cNvPr>
          <p:cNvSpPr>
            <a:spLocks noGrp="1"/>
          </p:cNvSpPr>
          <p:nvPr>
            <p:ph idx="1"/>
          </p:nvPr>
        </p:nvSpPr>
        <p:spPr/>
        <p:txBody>
          <a:bodyPr/>
          <a:lstStyle/>
          <a:p>
            <a:r>
              <a:rPr lang="en-US" b="1"/>
              <a:t>In conclusion, our analysis of employee performance using Excel has yielded valuable insights and actionable recommendations to enhance organizational effectiveness. By leveraging Excel’s modeling tools and functions, we have identified key trends, top performers, and areas for improvement within the workforce. This data-driven approach equips managers and HR professionals with the necessary information to make informed decisions and drive strategies for optimizing employee development and overall organizational success.</a:t>
            </a:r>
          </a:p>
        </p:txBody>
      </p:sp>
      <p:sp>
        <p:nvSpPr>
          <p:cNvPr id="4" name="TextBox 3">
            <a:extLst>
              <a:ext uri="{FF2B5EF4-FFF2-40B4-BE49-F238E27FC236}">
                <a16:creationId xmlns:a16="http://schemas.microsoft.com/office/drawing/2014/main" id="{2871CEB1-8A21-D648-5793-C496A9E77C91}"/>
              </a:ext>
            </a:extLst>
          </p:cNvPr>
          <p:cNvSpPr txBox="1"/>
          <p:nvPr/>
        </p:nvSpPr>
        <p:spPr>
          <a:xfrm>
            <a:off x="8832273" y="-1268411"/>
            <a:ext cx="12191999" cy="68580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95544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870A-815A-40BD-A5D0-2AF8418BC6B6}"/>
              </a:ext>
            </a:extLst>
          </p:cNvPr>
          <p:cNvSpPr>
            <a:spLocks noGrp="1"/>
          </p:cNvSpPr>
          <p:nvPr>
            <p:ph type="title"/>
          </p:nvPr>
        </p:nvSpPr>
        <p:spPr/>
        <p:txBody>
          <a:bodyPr>
            <a:normAutofit/>
          </a:bodyPr>
          <a:lstStyle/>
          <a:p>
            <a:r>
              <a:rPr lang="en-IN" sz="6600" b="1" dirty="0">
                <a:solidFill>
                  <a:schemeClr val="tx1"/>
                </a:solidFill>
              </a:rPr>
              <a:t>PROJECT  TITTLE</a:t>
            </a:r>
            <a:endParaRPr lang="en-US" sz="6600" b="1" dirty="0">
              <a:solidFill>
                <a:schemeClr val="tx1"/>
              </a:solidFill>
            </a:endParaRPr>
          </a:p>
        </p:txBody>
      </p:sp>
      <p:sp>
        <p:nvSpPr>
          <p:cNvPr id="3" name="Content Placeholder 2">
            <a:extLst>
              <a:ext uri="{FF2B5EF4-FFF2-40B4-BE49-F238E27FC236}">
                <a16:creationId xmlns:a16="http://schemas.microsoft.com/office/drawing/2014/main" id="{F10564B0-CDDF-50EA-CA73-3C971BB2CC58}"/>
              </a:ext>
            </a:extLst>
          </p:cNvPr>
          <p:cNvSpPr>
            <a:spLocks noGrp="1"/>
          </p:cNvSpPr>
          <p:nvPr>
            <p:ph idx="1"/>
          </p:nvPr>
        </p:nvSpPr>
        <p:spPr/>
        <p:txBody>
          <a:bodyPr>
            <a:normAutofit/>
          </a:bodyPr>
          <a:lstStyle/>
          <a:p>
            <a:pPr marL="0" indent="0">
              <a:buNone/>
            </a:pPr>
            <a:r>
              <a:rPr lang="en-IN" sz="3200" b="1" dirty="0">
                <a:solidFill>
                  <a:schemeClr val="tx1"/>
                </a:solidFill>
              </a:rPr>
              <a:t>EMPLOYEES PREFORMANCE ANALYSIS USING </a:t>
            </a:r>
          </a:p>
          <a:p>
            <a:pPr marL="0" indent="0">
              <a:buNone/>
            </a:pPr>
            <a:r>
              <a:rPr lang="en-IN" sz="3200" b="1" dirty="0">
                <a:solidFill>
                  <a:schemeClr val="tx1"/>
                </a:solidFill>
              </a:rPr>
              <a:t>                           EXCEL </a:t>
            </a:r>
          </a:p>
        </p:txBody>
      </p:sp>
    </p:spTree>
    <p:extLst>
      <p:ext uri="{BB962C8B-B14F-4D97-AF65-F5344CB8AC3E}">
        <p14:creationId xmlns:p14="http://schemas.microsoft.com/office/powerpoint/2010/main" val="356035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261A-B37F-5703-242F-3C06B9D40D65}"/>
              </a:ext>
            </a:extLst>
          </p:cNvPr>
          <p:cNvSpPr>
            <a:spLocks noGrp="1"/>
          </p:cNvSpPr>
          <p:nvPr>
            <p:ph type="title"/>
          </p:nvPr>
        </p:nvSpPr>
        <p:spPr/>
        <p:txBody>
          <a:bodyPr>
            <a:normAutofit/>
          </a:bodyPr>
          <a:lstStyle/>
          <a:p>
            <a:r>
              <a:rPr lang="en-IN" sz="4000" b="1" dirty="0">
                <a:solidFill>
                  <a:schemeClr val="tx1"/>
                </a:solidFill>
              </a:rPr>
              <a:t>                   AGENDA</a:t>
            </a:r>
            <a:endParaRPr lang="en-US" sz="4000" b="1" dirty="0">
              <a:solidFill>
                <a:schemeClr val="tx1"/>
              </a:solidFill>
            </a:endParaRPr>
          </a:p>
        </p:txBody>
      </p:sp>
      <p:sp>
        <p:nvSpPr>
          <p:cNvPr id="3" name="Content Placeholder 2">
            <a:extLst>
              <a:ext uri="{FF2B5EF4-FFF2-40B4-BE49-F238E27FC236}">
                <a16:creationId xmlns:a16="http://schemas.microsoft.com/office/drawing/2014/main" id="{916CCF45-AFDA-D9B7-ABAA-AC44D2559C58}"/>
              </a:ext>
            </a:extLst>
          </p:cNvPr>
          <p:cNvSpPr>
            <a:spLocks noGrp="1"/>
          </p:cNvSpPr>
          <p:nvPr>
            <p:ph idx="1"/>
          </p:nvPr>
        </p:nvSpPr>
        <p:spPr/>
        <p:txBody>
          <a:bodyPr>
            <a:normAutofit fontScale="92500" lnSpcReduction="10000"/>
          </a:bodyPr>
          <a:lstStyle/>
          <a:p>
            <a:pPr>
              <a:buFont typeface="+mj-lt"/>
              <a:buAutoNum type="arabicPeriod"/>
            </a:pPr>
            <a:r>
              <a:rPr lang="en-IN" sz="2400" dirty="0"/>
              <a:t>Project statement </a:t>
            </a:r>
          </a:p>
          <a:p>
            <a:pPr>
              <a:buFont typeface="+mj-lt"/>
              <a:buAutoNum type="arabicPeriod"/>
            </a:pPr>
            <a:r>
              <a:rPr lang="en-IN" sz="2400" dirty="0"/>
              <a:t>Project overview </a:t>
            </a:r>
          </a:p>
          <a:p>
            <a:pPr>
              <a:buFont typeface="+mj-lt"/>
              <a:buAutoNum type="arabicPeriod"/>
            </a:pPr>
            <a:r>
              <a:rPr lang="en-IN" sz="2400" dirty="0"/>
              <a:t>End user</a:t>
            </a:r>
          </a:p>
          <a:p>
            <a:pPr>
              <a:buFont typeface="+mj-lt"/>
              <a:buAutoNum type="arabicPeriod"/>
            </a:pPr>
            <a:r>
              <a:rPr lang="en-IN" sz="2400" dirty="0"/>
              <a:t>Our solution and proposition </a:t>
            </a:r>
          </a:p>
          <a:p>
            <a:pPr>
              <a:buFont typeface="+mj-lt"/>
              <a:buAutoNum type="arabicPeriod"/>
            </a:pPr>
            <a:r>
              <a:rPr lang="en-IN" sz="2400" dirty="0"/>
              <a:t>Dataset description</a:t>
            </a:r>
          </a:p>
          <a:p>
            <a:pPr>
              <a:buFont typeface="+mj-lt"/>
              <a:buAutoNum type="arabicPeriod"/>
            </a:pPr>
            <a:r>
              <a:rPr lang="en-IN" sz="2400" dirty="0"/>
              <a:t>The wow in our solution</a:t>
            </a:r>
          </a:p>
          <a:p>
            <a:pPr>
              <a:buFont typeface="+mj-lt"/>
              <a:buAutoNum type="arabicPeriod"/>
            </a:pPr>
            <a:r>
              <a:rPr lang="en-IN" sz="2400" dirty="0"/>
              <a:t>Modelling approach </a:t>
            </a:r>
          </a:p>
          <a:p>
            <a:pPr>
              <a:buFont typeface="+mj-lt"/>
              <a:buAutoNum type="arabicPeriod"/>
            </a:pPr>
            <a:r>
              <a:rPr lang="en-IN" sz="2400" dirty="0"/>
              <a:t>Result</a:t>
            </a:r>
          </a:p>
          <a:p>
            <a:pPr>
              <a:buFont typeface="+mj-lt"/>
              <a:buAutoNum type="arabicPeriod"/>
            </a:pPr>
            <a:r>
              <a:rPr lang="en-IN" sz="2400" dirty="0"/>
              <a:t>Conclusion</a:t>
            </a:r>
            <a:endParaRPr lang="en-US" sz="2400" dirty="0"/>
          </a:p>
        </p:txBody>
      </p:sp>
    </p:spTree>
    <p:extLst>
      <p:ext uri="{BB962C8B-B14F-4D97-AF65-F5344CB8AC3E}">
        <p14:creationId xmlns:p14="http://schemas.microsoft.com/office/powerpoint/2010/main" val="425968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7095-D3E3-20C4-CA38-27A7746AC1A2}"/>
              </a:ext>
            </a:extLst>
          </p:cNvPr>
          <p:cNvSpPr>
            <a:spLocks noGrp="1"/>
          </p:cNvSpPr>
          <p:nvPr>
            <p:ph type="title"/>
          </p:nvPr>
        </p:nvSpPr>
        <p:spPr/>
        <p:txBody>
          <a:bodyPr/>
          <a:lstStyle/>
          <a:p>
            <a:r>
              <a:rPr lang="en-US"/>
              <a:t>               </a:t>
            </a:r>
            <a:r>
              <a:rPr lang="en-US" i="1">
                <a:solidFill>
                  <a:schemeClr val="tx1"/>
                </a:solidFill>
              </a:rPr>
              <a:t>PROBLEM</a:t>
            </a:r>
            <a:r>
              <a:rPr lang="en-US" i="1"/>
              <a:t> </a:t>
            </a:r>
            <a:r>
              <a:rPr lang="en-US" i="1">
                <a:solidFill>
                  <a:schemeClr val="tx1"/>
                </a:solidFill>
              </a:rPr>
              <a:t>STATEMENT</a:t>
            </a:r>
            <a:r>
              <a:rPr lang="en-US" i="1"/>
              <a:t> </a:t>
            </a:r>
          </a:p>
        </p:txBody>
      </p:sp>
      <p:sp>
        <p:nvSpPr>
          <p:cNvPr id="3" name="Content Placeholder 2">
            <a:extLst>
              <a:ext uri="{FF2B5EF4-FFF2-40B4-BE49-F238E27FC236}">
                <a16:creationId xmlns:a16="http://schemas.microsoft.com/office/drawing/2014/main" id="{1592254D-81B7-02DC-6980-BCA66CB519E8}"/>
              </a:ext>
            </a:extLst>
          </p:cNvPr>
          <p:cNvSpPr>
            <a:spLocks noGrp="1"/>
          </p:cNvSpPr>
          <p:nvPr>
            <p:ph idx="1"/>
          </p:nvPr>
        </p:nvSpPr>
        <p:spPr/>
        <p:txBody>
          <a:bodyPr>
            <a:normAutofit lnSpcReduction="10000"/>
          </a:bodyPr>
          <a:lstStyle/>
          <a:p>
            <a:r>
              <a:rPr lang="en-US" sz="2000" b="1" dirty="0"/>
              <a:t>To analyze employee performance using Excel, you can start by setting up a spreadsheet with columns for employee names and their performance metrics. Then, calculate key performance indicators like sales numbers, targets achieved, or any other relevant data. Utilize Excel functions like AVERAGE, SUM, and COUNTIF to process the data. Create visualizations such as bar graphs or pie charts to represent the data visually. Additionally, consider using pivot tables to summarize and analyze the data based on different criteria like department or time period. Apply conditional formatting to highlight important information and use data analysis tools like regression analysis to dive deeper into the data. Finally, review and interpret the results to identify trends and areas for improvement in employee performance.</a:t>
            </a:r>
          </a:p>
        </p:txBody>
      </p:sp>
    </p:spTree>
    <p:extLst>
      <p:ext uri="{BB962C8B-B14F-4D97-AF65-F5344CB8AC3E}">
        <p14:creationId xmlns:p14="http://schemas.microsoft.com/office/powerpoint/2010/main" val="319681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494E-9BC8-BE49-49D9-1D528CC306E6}"/>
              </a:ext>
            </a:extLst>
          </p:cNvPr>
          <p:cNvSpPr>
            <a:spLocks noGrp="1"/>
          </p:cNvSpPr>
          <p:nvPr>
            <p:ph type="title"/>
          </p:nvPr>
        </p:nvSpPr>
        <p:spPr/>
        <p:txBody>
          <a:bodyPr/>
          <a:lstStyle/>
          <a:p>
            <a:r>
              <a:rPr lang="en-US">
                <a:solidFill>
                  <a:schemeClr val="tx1"/>
                </a:solidFill>
              </a:rPr>
              <a:t>                </a:t>
            </a:r>
            <a:r>
              <a:rPr lang="en-US" i="1">
                <a:solidFill>
                  <a:schemeClr val="tx1"/>
                </a:solidFill>
              </a:rPr>
              <a:t>PROJECT OVERVIEW </a:t>
            </a:r>
          </a:p>
        </p:txBody>
      </p:sp>
      <p:sp>
        <p:nvSpPr>
          <p:cNvPr id="3" name="Content Placeholder 2">
            <a:extLst>
              <a:ext uri="{FF2B5EF4-FFF2-40B4-BE49-F238E27FC236}">
                <a16:creationId xmlns:a16="http://schemas.microsoft.com/office/drawing/2014/main" id="{806D1266-EA79-8A0E-8A21-D036424EF5A3}"/>
              </a:ext>
            </a:extLst>
          </p:cNvPr>
          <p:cNvSpPr>
            <a:spLocks noGrp="1"/>
          </p:cNvSpPr>
          <p:nvPr>
            <p:ph idx="1"/>
          </p:nvPr>
        </p:nvSpPr>
        <p:spPr>
          <a:xfrm rot="10800000" flipV="1">
            <a:off x="237551" y="1930400"/>
            <a:ext cx="5360893" cy="3503706"/>
          </a:xfrm>
        </p:spPr>
        <p:txBody>
          <a:bodyPr>
            <a:noAutofit/>
          </a:bodyPr>
          <a:lstStyle/>
          <a:p>
            <a:r>
              <a:rPr lang="en-US" sz="2000" b="1"/>
              <a:t>For the project overview on analyzing employee performance using Excel, you will begin by setting up a spreadsheet with employee names and relevant performance metrics. Calculate key indicators like sales numbers and targets achieved using Excel functions. Visualize the data with charts like bar graphs and pie charts. Use pivot tables to summarize and analyze data based on different criteria.</a:t>
            </a:r>
          </a:p>
        </p:txBody>
      </p:sp>
      <p:pic>
        <p:nvPicPr>
          <p:cNvPr id="5" name="Picture 4">
            <a:extLst>
              <a:ext uri="{FF2B5EF4-FFF2-40B4-BE49-F238E27FC236}">
                <a16:creationId xmlns:a16="http://schemas.microsoft.com/office/drawing/2014/main" id="{C6297C8D-F9E5-BFFF-F08C-7B95684C1AA6}"/>
              </a:ext>
            </a:extLst>
          </p:cNvPr>
          <p:cNvPicPr>
            <a:picLocks noChangeAspect="1"/>
          </p:cNvPicPr>
          <p:nvPr/>
        </p:nvPicPr>
        <p:blipFill>
          <a:blip r:embed="rId2"/>
          <a:stretch>
            <a:fillRect/>
          </a:stretch>
        </p:blipFill>
        <p:spPr>
          <a:xfrm>
            <a:off x="5813626" y="2233473"/>
            <a:ext cx="3747247" cy="3200634"/>
          </a:xfrm>
          <a:prstGeom prst="rect">
            <a:avLst/>
          </a:prstGeom>
        </p:spPr>
      </p:pic>
    </p:spTree>
    <p:extLst>
      <p:ext uri="{BB962C8B-B14F-4D97-AF65-F5344CB8AC3E}">
        <p14:creationId xmlns:p14="http://schemas.microsoft.com/office/powerpoint/2010/main" val="102868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0DD3-0456-F0AF-D026-75ECF638ED02}"/>
              </a:ext>
            </a:extLst>
          </p:cNvPr>
          <p:cNvSpPr>
            <a:spLocks noGrp="1"/>
          </p:cNvSpPr>
          <p:nvPr>
            <p:ph type="title"/>
          </p:nvPr>
        </p:nvSpPr>
        <p:spPr/>
        <p:txBody>
          <a:bodyPr/>
          <a:lstStyle/>
          <a:p>
            <a:r>
              <a:rPr lang="en-US">
                <a:solidFill>
                  <a:schemeClr val="tx1"/>
                </a:solidFill>
              </a:rPr>
              <a:t>           </a:t>
            </a:r>
            <a:r>
              <a:rPr lang="en-US" i="1">
                <a:solidFill>
                  <a:schemeClr val="tx1"/>
                </a:solidFill>
              </a:rPr>
              <a:t>WHO ARE THE END USERS?</a:t>
            </a:r>
          </a:p>
        </p:txBody>
      </p:sp>
      <p:sp>
        <p:nvSpPr>
          <p:cNvPr id="3" name="Content Placeholder 2">
            <a:extLst>
              <a:ext uri="{FF2B5EF4-FFF2-40B4-BE49-F238E27FC236}">
                <a16:creationId xmlns:a16="http://schemas.microsoft.com/office/drawing/2014/main" id="{A7CD3549-3744-08C6-DE4C-A7291C19F89C}"/>
              </a:ext>
            </a:extLst>
          </p:cNvPr>
          <p:cNvSpPr>
            <a:spLocks noGrp="1"/>
          </p:cNvSpPr>
          <p:nvPr>
            <p:ph idx="1"/>
          </p:nvPr>
        </p:nvSpPr>
        <p:spPr>
          <a:xfrm rot="10800000" flipV="1">
            <a:off x="677334" y="2209800"/>
            <a:ext cx="8596668" cy="2438399"/>
          </a:xfrm>
        </p:spPr>
        <p:txBody>
          <a:bodyPr>
            <a:normAutofit/>
          </a:bodyPr>
          <a:lstStyle/>
          <a:p>
            <a:r>
              <a:rPr lang="en-US" sz="2000" b="1"/>
              <a:t>The end users for the employee performance analysis project using Excel would typically be managers, supervisors, or HR professionals who are responsible for evaluating and improving employee performance within an organization. They would use the analyzed data to make informed decisions, set goals, provide feedback, and implement strategies to enhance overall employee performance.</a:t>
            </a:r>
          </a:p>
        </p:txBody>
      </p:sp>
    </p:spTree>
    <p:extLst>
      <p:ext uri="{BB962C8B-B14F-4D97-AF65-F5344CB8AC3E}">
        <p14:creationId xmlns:p14="http://schemas.microsoft.com/office/powerpoint/2010/main" val="153591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649E-E816-CADB-E144-886B61F2D203}"/>
              </a:ext>
            </a:extLst>
          </p:cNvPr>
          <p:cNvSpPr>
            <a:spLocks noGrp="1"/>
          </p:cNvSpPr>
          <p:nvPr>
            <p:ph type="title"/>
          </p:nvPr>
        </p:nvSpPr>
        <p:spPr>
          <a:xfrm>
            <a:off x="1573805" y="567764"/>
            <a:ext cx="8596668" cy="1320800"/>
          </a:xfrm>
        </p:spPr>
        <p:txBody>
          <a:bodyPr/>
          <a:lstStyle/>
          <a:p>
            <a:r>
              <a:rPr lang="en-US" i="1">
                <a:solidFill>
                  <a:schemeClr val="tx1"/>
                </a:solidFill>
              </a:rPr>
              <a:t>OUR</a:t>
            </a:r>
            <a:r>
              <a:rPr lang="en-US" i="1"/>
              <a:t> </a:t>
            </a:r>
            <a:r>
              <a:rPr lang="en-US" i="1">
                <a:solidFill>
                  <a:schemeClr val="tx1"/>
                </a:solidFill>
              </a:rPr>
              <a:t>SOLUTION</a:t>
            </a:r>
            <a:r>
              <a:rPr lang="en-US" i="1"/>
              <a:t> </a:t>
            </a:r>
            <a:r>
              <a:rPr lang="en-US" i="1">
                <a:solidFill>
                  <a:schemeClr val="tx1"/>
                </a:solidFill>
              </a:rPr>
              <a:t>AND</a:t>
            </a:r>
            <a:r>
              <a:rPr lang="en-US" i="1"/>
              <a:t> </a:t>
            </a:r>
            <a:r>
              <a:rPr lang="en-US" i="1">
                <a:solidFill>
                  <a:schemeClr val="tx1"/>
                </a:solidFill>
              </a:rPr>
              <a:t>IT’S</a:t>
            </a:r>
            <a:r>
              <a:rPr lang="en-US" i="1"/>
              <a:t> </a:t>
            </a:r>
            <a:r>
              <a:rPr lang="en-US" i="1">
                <a:solidFill>
                  <a:schemeClr val="tx1"/>
                </a:solidFill>
              </a:rPr>
              <a:t>VALUE</a:t>
            </a:r>
            <a:r>
              <a:rPr lang="en-US" i="1"/>
              <a:t> </a:t>
            </a:r>
            <a:r>
              <a:rPr lang="en-US" i="1">
                <a:solidFill>
                  <a:schemeClr val="tx1"/>
                </a:solidFill>
              </a:rPr>
              <a:t>PROPOSITION</a:t>
            </a:r>
            <a:r>
              <a:rPr lang="en-US" i="1"/>
              <a:t> </a:t>
            </a:r>
          </a:p>
        </p:txBody>
      </p:sp>
      <p:sp>
        <p:nvSpPr>
          <p:cNvPr id="3" name="Content Placeholder 2">
            <a:extLst>
              <a:ext uri="{FF2B5EF4-FFF2-40B4-BE49-F238E27FC236}">
                <a16:creationId xmlns:a16="http://schemas.microsoft.com/office/drawing/2014/main" id="{C3691372-0F8A-9974-B09C-8EDC0ECAC917}"/>
              </a:ext>
            </a:extLst>
          </p:cNvPr>
          <p:cNvSpPr>
            <a:spLocks noGrp="1"/>
          </p:cNvSpPr>
          <p:nvPr>
            <p:ph idx="1"/>
          </p:nvPr>
        </p:nvSpPr>
        <p:spPr>
          <a:xfrm>
            <a:off x="677334" y="2626754"/>
            <a:ext cx="8596668" cy="3003082"/>
          </a:xfrm>
        </p:spPr>
        <p:txBody>
          <a:bodyPr>
            <a:noAutofit/>
          </a:bodyPr>
          <a:lstStyle/>
          <a:p>
            <a:r>
              <a:rPr lang="en-US" sz="2000" b="1"/>
              <a:t>The solution we’re proposing for analyzing employee performance using Excel provides a comprehensive way for managers and HR professionals to track, assess, and enhance employee performance effectively. By utilizing Excel’s features such as data calculation functions, visualizations, pivot tables, and data analysis tools, we offer a robust platform to delve into performance metrics and make informed decisions. The value proposition lies in the ability to streamline performance evaluation processes, identify trends, highlight areas for improvement, and ultimately optimize employee productivity and engagement within the organization.</a:t>
            </a:r>
          </a:p>
        </p:txBody>
      </p:sp>
    </p:spTree>
    <p:extLst>
      <p:ext uri="{BB962C8B-B14F-4D97-AF65-F5344CB8AC3E}">
        <p14:creationId xmlns:p14="http://schemas.microsoft.com/office/powerpoint/2010/main" val="278438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2"/>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600"/>
              <a:buFont typeface="Trebuchet MS"/>
              <a:buNone/>
            </a:pPr>
            <a:r>
              <a:rPr lang="en-US">
                <a:solidFill>
                  <a:schemeClr val="dk1"/>
                </a:solidFill>
              </a:rPr>
              <a:t>             </a:t>
            </a:r>
            <a:r>
              <a:rPr lang="en-US" i="1">
                <a:solidFill>
                  <a:schemeClr val="dk1"/>
                </a:solidFill>
              </a:rPr>
              <a:t>DATA</a:t>
            </a:r>
            <a:r>
              <a:rPr lang="en-US" i="1"/>
              <a:t> </a:t>
            </a:r>
            <a:r>
              <a:rPr lang="en-US" i="1">
                <a:solidFill>
                  <a:schemeClr val="dk1"/>
                </a:solidFill>
              </a:rPr>
              <a:t>SET</a:t>
            </a:r>
            <a:r>
              <a:rPr lang="en-US" i="1"/>
              <a:t> </a:t>
            </a:r>
            <a:r>
              <a:rPr lang="en-US" i="1">
                <a:solidFill>
                  <a:schemeClr val="dk1"/>
                </a:solidFill>
              </a:rPr>
              <a:t>DESCRIPTION</a:t>
            </a:r>
            <a:r>
              <a:rPr lang="en-US"/>
              <a:t> </a:t>
            </a:r>
            <a:endParaRPr/>
          </a:p>
        </p:txBody>
      </p:sp>
      <p:sp>
        <p:nvSpPr>
          <p:cNvPr id="39" name="Google Shape;39;p2"/>
          <p:cNvSpPr txBox="1">
            <a:spLocks noGrp="1"/>
          </p:cNvSpPr>
          <p:nvPr>
            <p:ph type="body" idx="1"/>
          </p:nvPr>
        </p:nvSpPr>
        <p:spPr>
          <a:xfrm flipH="1">
            <a:off x="1056235" y="2312896"/>
            <a:ext cx="7839000" cy="3173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00"/>
              <a:buChar char="►"/>
            </a:pPr>
            <a:r>
              <a:rPr lang="en-US" sz="2000" b="1"/>
              <a:t>The dataset for employee performance analysis in Excel would typically include columns for employee names, performance metrics such as sales numbers, targets achieved, attendance records, feedback scores, and any other relevant data points. Each row in the dataset represents an individual employee, and the columns contain the corresponding performance data.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3"/>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solidFill>
                  <a:schemeClr val="dk1"/>
                </a:solidFill>
              </a:rPr>
              <a:t>DATA SET DESCRIPTION </a:t>
            </a:r>
            <a:endParaRPr b="1">
              <a:solidFill>
                <a:schemeClr val="dk1"/>
              </a:solidFill>
            </a:endParaRPr>
          </a:p>
        </p:txBody>
      </p:sp>
      <p:sp>
        <p:nvSpPr>
          <p:cNvPr id="46" name="Google Shape;46;p3"/>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0" lvl="0" indent="0" algn="l" rtl="0">
              <a:spcBef>
                <a:spcPts val="1000"/>
              </a:spcBef>
              <a:spcAft>
                <a:spcPts val="0"/>
              </a:spcAft>
              <a:buNone/>
            </a:pPr>
            <a:r>
              <a:rPr lang="en-US" sz="3200"/>
              <a:t>This dataset serves as the foundation for conducting in depth analysis to gain insights into employee performance trends and areas for development </a:t>
            </a:r>
            <a:endParaRPr sz="320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846</Words>
  <Application>Microsoft Office PowerPoint</Application>
  <PresentationFormat>Widescreen</PresentationFormat>
  <Paragraphs>39</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Arial</vt:lpstr>
      <vt:lpstr>Trebuchet MS</vt:lpstr>
      <vt:lpstr>Wingdings 3</vt:lpstr>
      <vt:lpstr>Facet</vt:lpstr>
      <vt:lpstr>EMPLOYEES PREFORMANCE ANALYSIS USING                                         EXCEL </vt:lpstr>
      <vt:lpstr>PROJECT  TITTLE</vt:lpstr>
      <vt:lpstr>                   AGENDA</vt:lpstr>
      <vt:lpstr>               PROBLEM STATEMENT </vt:lpstr>
      <vt:lpstr>                PROJECT OVERVIEW </vt:lpstr>
      <vt:lpstr>           WHO ARE THE END USERS?</vt:lpstr>
      <vt:lpstr>OUR SOLUTION AND IT’S VALUE PROPOSITION </vt:lpstr>
      <vt:lpstr>             DATA SET DESCRIPTION </vt:lpstr>
      <vt:lpstr>DATA SET DESCRIPTION </vt:lpstr>
      <vt:lpstr>       THE “WOW” IN OUR SOLUTION</vt:lpstr>
      <vt:lpstr>                    MODELLING </vt:lpstr>
      <vt:lpstr>                        Results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PREFORMANCE ANALYSIS USING                                         EXCEL </dc:title>
  <dc:creator>Admin</dc:creator>
  <cp:lastModifiedBy>Admin</cp:lastModifiedBy>
  <cp:revision>1</cp:revision>
  <dcterms:modified xsi:type="dcterms:W3CDTF">2024-08-31T09:35:43Z</dcterms:modified>
</cp:coreProperties>
</file>