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SAKTHIVEL .S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312215310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COMMERCE </a:t>
            </a:r>
            <a:r>
              <a:rPr lang="en-IN" sz="2400" dirty="0" err="1"/>
              <a:t>B.com</a:t>
            </a:r>
            <a:r>
              <a:rPr lang="en-IN" sz="2400" dirty="0"/>
              <a:t> 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: JHA </a:t>
            </a:r>
            <a:r>
              <a:rPr lang="en-IN" sz="2400" dirty="0" err="1"/>
              <a:t>Agarsen</a:t>
            </a:r>
            <a:r>
              <a:rPr lang="en-IN" sz="2400" dirty="0"/>
              <a:t> college,madhavaram,chennai_600060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rubaprasad2@gmail.com</cp:lastModifiedBy>
  <cp:revision>14</cp:revision>
  <dcterms:created xsi:type="dcterms:W3CDTF">2024-03-29T15:07:22Z</dcterms:created>
  <dcterms:modified xsi:type="dcterms:W3CDTF">2024-09-16T04:16:01Z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