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8/30/2025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8/30/2025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8/30/2025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8/30/2025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A9DDD-3779-47E6-BAF0-9E4C147327A1}"/>
              </a:ext>
            </a:extLst>
          </p:cNvPr>
          <p:cNvSpPr>
            <a:spLocks noGrp="1"/>
          </p:cNvSpPr>
          <p:nvPr>
            <p:ph type="ctrTitle"/>
          </p:nvPr>
        </p:nvSpPr>
        <p:spPr>
          <a:xfrm>
            <a:off x="471223" y="0"/>
            <a:ext cx="7766936" cy="818289"/>
          </a:xfrm>
        </p:spPr>
        <p:txBody>
          <a:bodyPr/>
          <a:lstStyle/>
          <a:p>
            <a:r>
              <a:rPr lang="en-IN" dirty="0"/>
              <a:t>Digital portfolio</a:t>
            </a:r>
            <a:endParaRPr lang="en-US" dirty="0"/>
          </a:p>
        </p:txBody>
      </p:sp>
      <p:sp>
        <p:nvSpPr>
          <p:cNvPr id="3" name="Subtitle 2">
            <a:extLst>
              <a:ext uri="{FF2B5EF4-FFF2-40B4-BE49-F238E27FC236}">
                <a16:creationId xmlns:a16="http://schemas.microsoft.com/office/drawing/2014/main" id="{6E5DB524-D773-9C7F-1C62-3FB46906F00A}"/>
              </a:ext>
            </a:extLst>
          </p:cNvPr>
          <p:cNvSpPr>
            <a:spLocks noGrp="1"/>
          </p:cNvSpPr>
          <p:nvPr>
            <p:ph type="subTitle" idx="1"/>
          </p:nvPr>
        </p:nvSpPr>
        <p:spPr>
          <a:xfrm>
            <a:off x="-60094" y="2452419"/>
            <a:ext cx="8829569" cy="5441425"/>
          </a:xfrm>
        </p:spPr>
        <p:txBody>
          <a:bodyPr>
            <a:noAutofit/>
          </a:bodyPr>
          <a:lstStyle/>
          <a:p>
            <a:r>
              <a:rPr lang="en-IN" sz="2800" dirty="0"/>
              <a:t>STUDENT NAME: </a:t>
            </a:r>
            <a:r>
              <a:rPr lang="en-IN" sz="2800" dirty="0" err="1"/>
              <a:t>Sakthi</a:t>
            </a:r>
            <a:r>
              <a:rPr lang="en-IN" sz="2800" dirty="0"/>
              <a:t> .S 
REGISTER NO AND NMID: asbruaj2428c0210</a:t>
            </a:r>
          </a:p>
          <a:p>
            <a:r>
              <a:rPr lang="en-IN" sz="2800" dirty="0"/>
              <a:t>DEPARTMENT: BSC
COLLEGE: A.V.P COLLEGE OF ARTS AND SCIENCE / </a:t>
            </a:r>
            <a:r>
              <a:rPr lang="en-IN" sz="2800" dirty="0" err="1"/>
              <a:t>Bharathiar</a:t>
            </a:r>
            <a:r>
              <a:rPr lang="en-IN" sz="2800" dirty="0"/>
              <a:t>
university</a:t>
            </a:r>
            <a:endParaRPr lang="en-US" sz="2800" dirty="0"/>
          </a:p>
        </p:txBody>
      </p:sp>
    </p:spTree>
    <p:extLst>
      <p:ext uri="{BB962C8B-B14F-4D97-AF65-F5344CB8AC3E}">
        <p14:creationId xmlns:p14="http://schemas.microsoft.com/office/powerpoint/2010/main" val="859532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C51E5-340C-1CA8-8285-4949546D0602}"/>
              </a:ext>
            </a:extLst>
          </p:cNvPr>
          <p:cNvSpPr>
            <a:spLocks noGrp="1"/>
          </p:cNvSpPr>
          <p:nvPr>
            <p:ph type="title"/>
          </p:nvPr>
        </p:nvSpPr>
        <p:spPr/>
        <p:txBody>
          <a:bodyPr/>
          <a:lstStyle/>
          <a:p>
            <a:r>
              <a:rPr lang="en-IN" dirty="0"/>
              <a:t>Conclusion</a:t>
            </a:r>
            <a:endParaRPr lang="en-US" dirty="0"/>
          </a:p>
        </p:txBody>
      </p:sp>
      <p:sp>
        <p:nvSpPr>
          <p:cNvPr id="3" name="Content Placeholder 2">
            <a:extLst>
              <a:ext uri="{FF2B5EF4-FFF2-40B4-BE49-F238E27FC236}">
                <a16:creationId xmlns:a16="http://schemas.microsoft.com/office/drawing/2014/main" id="{67741EB3-4E0B-9AFC-2F03-7CA75031F84B}"/>
              </a:ext>
            </a:extLst>
          </p:cNvPr>
          <p:cNvSpPr>
            <a:spLocks noGrp="1"/>
          </p:cNvSpPr>
          <p:nvPr>
            <p:ph idx="1"/>
          </p:nvPr>
        </p:nvSpPr>
        <p:spPr/>
        <p:txBody>
          <a:bodyPr>
            <a:normAutofit/>
          </a:bodyPr>
          <a:lstStyle/>
          <a:p>
            <a:pPr marL="0" indent="0">
              <a:buNone/>
            </a:pPr>
            <a:r>
              <a:rPr lang="en-IN" sz="2400" dirty="0"/>
              <a:t>The project demonstrates how a Skill Development Portfolio can empower students to track and showcase their learning journey. It bridges the gap between resumes and real-world capabilities, offering an effective tool for placements, career building, and higher studies.</a:t>
            </a:r>
            <a:endParaRPr lang="en-US" sz="2400" dirty="0"/>
          </a:p>
        </p:txBody>
      </p:sp>
    </p:spTree>
    <p:extLst>
      <p:ext uri="{BB962C8B-B14F-4D97-AF65-F5344CB8AC3E}">
        <p14:creationId xmlns:p14="http://schemas.microsoft.com/office/powerpoint/2010/main" val="2167902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4FE1E-27DC-635D-595A-55E6EA893D24}"/>
              </a:ext>
            </a:extLst>
          </p:cNvPr>
          <p:cNvSpPr>
            <a:spLocks noGrp="1"/>
          </p:cNvSpPr>
          <p:nvPr>
            <p:ph type="title"/>
          </p:nvPr>
        </p:nvSpPr>
        <p:spPr/>
        <p:txBody>
          <a:bodyPr/>
          <a:lstStyle/>
          <a:p>
            <a:r>
              <a:rPr lang="en-IN" dirty="0"/>
              <a:t>Project Title </a:t>
            </a:r>
            <a:endParaRPr lang="en-US" dirty="0"/>
          </a:p>
        </p:txBody>
      </p:sp>
      <p:sp>
        <p:nvSpPr>
          <p:cNvPr id="3" name="Content Placeholder 2">
            <a:extLst>
              <a:ext uri="{FF2B5EF4-FFF2-40B4-BE49-F238E27FC236}">
                <a16:creationId xmlns:a16="http://schemas.microsoft.com/office/drawing/2014/main" id="{FAB7E38E-29BD-5B14-3BF4-865F83778F33}"/>
              </a:ext>
            </a:extLst>
          </p:cNvPr>
          <p:cNvSpPr>
            <a:spLocks noGrp="1"/>
          </p:cNvSpPr>
          <p:nvPr>
            <p:ph idx="1"/>
          </p:nvPr>
        </p:nvSpPr>
        <p:spPr/>
        <p:txBody>
          <a:bodyPr>
            <a:normAutofit/>
          </a:bodyPr>
          <a:lstStyle/>
          <a:p>
            <a:pPr marL="0" indent="0">
              <a:buNone/>
            </a:pPr>
            <a:r>
              <a:rPr lang="en-IN" sz="4000" dirty="0"/>
              <a:t>My Skill Development Portfolio</a:t>
            </a:r>
            <a:endParaRPr lang="en-US" sz="4000" dirty="0"/>
          </a:p>
        </p:txBody>
      </p:sp>
    </p:spTree>
    <p:extLst>
      <p:ext uri="{BB962C8B-B14F-4D97-AF65-F5344CB8AC3E}">
        <p14:creationId xmlns:p14="http://schemas.microsoft.com/office/powerpoint/2010/main" val="3663553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3E0D8-EEBC-3A79-FF5C-2EA3E1333896}"/>
              </a:ext>
            </a:extLst>
          </p:cNvPr>
          <p:cNvSpPr>
            <a:spLocks noGrp="1"/>
          </p:cNvSpPr>
          <p:nvPr>
            <p:ph type="title"/>
          </p:nvPr>
        </p:nvSpPr>
        <p:spPr/>
        <p:txBody>
          <a:bodyPr/>
          <a:lstStyle/>
          <a:p>
            <a:r>
              <a:rPr lang="en-IN" dirty="0"/>
              <a:t>Problem Statement</a:t>
            </a:r>
            <a:endParaRPr lang="en-US" dirty="0"/>
          </a:p>
        </p:txBody>
      </p:sp>
      <p:sp>
        <p:nvSpPr>
          <p:cNvPr id="3" name="Content Placeholder 2">
            <a:extLst>
              <a:ext uri="{FF2B5EF4-FFF2-40B4-BE49-F238E27FC236}">
                <a16:creationId xmlns:a16="http://schemas.microsoft.com/office/drawing/2014/main" id="{C11D4A5E-25A8-90DA-9BE6-FA2C0EAFE504}"/>
              </a:ext>
            </a:extLst>
          </p:cNvPr>
          <p:cNvSpPr>
            <a:spLocks noGrp="1"/>
          </p:cNvSpPr>
          <p:nvPr>
            <p:ph idx="1"/>
          </p:nvPr>
        </p:nvSpPr>
        <p:spPr>
          <a:xfrm>
            <a:off x="900576" y="1270000"/>
            <a:ext cx="8596668" cy="3880773"/>
          </a:xfrm>
        </p:spPr>
        <p:txBody>
          <a:bodyPr>
            <a:noAutofit/>
          </a:bodyPr>
          <a:lstStyle/>
          <a:p>
            <a:pPr marL="0" indent="0">
              <a:buNone/>
            </a:pPr>
            <a:endParaRPr lang="en-IN" sz="2400" dirty="0"/>
          </a:p>
          <a:p>
            <a:r>
              <a:rPr lang="en-IN" sz="2400" dirty="0"/>
              <a:t>Students often lack a professional and structured way to present their skills and certifications
Traditional resumes are static and don’t highlight growth or future goals effectively. 
Recruiters and educators find it difficult to evaluate practical skills from paper-based resumes
A need exists for an interactive, skill-focused digital portfolio to showcase lifelong learning.</a:t>
            </a:r>
            <a:endParaRPr lang="en-US" sz="2400" dirty="0"/>
          </a:p>
        </p:txBody>
      </p:sp>
    </p:spTree>
    <p:extLst>
      <p:ext uri="{BB962C8B-B14F-4D97-AF65-F5344CB8AC3E}">
        <p14:creationId xmlns:p14="http://schemas.microsoft.com/office/powerpoint/2010/main" val="1798087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E7489-DDB0-502D-03B9-AE3E657A4120}"/>
              </a:ext>
            </a:extLst>
          </p:cNvPr>
          <p:cNvSpPr>
            <a:spLocks noGrp="1"/>
          </p:cNvSpPr>
          <p:nvPr>
            <p:ph type="title"/>
          </p:nvPr>
        </p:nvSpPr>
        <p:spPr/>
        <p:txBody>
          <a:bodyPr/>
          <a:lstStyle/>
          <a:p>
            <a:r>
              <a:rPr lang="en-IN" dirty="0"/>
              <a:t>Project Overview</a:t>
            </a:r>
            <a:endParaRPr lang="en-US" dirty="0"/>
          </a:p>
        </p:txBody>
      </p:sp>
      <p:sp>
        <p:nvSpPr>
          <p:cNvPr id="3" name="Content Placeholder 2">
            <a:extLst>
              <a:ext uri="{FF2B5EF4-FFF2-40B4-BE49-F238E27FC236}">
                <a16:creationId xmlns:a16="http://schemas.microsoft.com/office/drawing/2014/main" id="{912C820C-BF4C-FD3E-75BA-EC73EC757DC6}"/>
              </a:ext>
            </a:extLst>
          </p:cNvPr>
          <p:cNvSpPr>
            <a:spLocks noGrp="1"/>
          </p:cNvSpPr>
          <p:nvPr>
            <p:ph idx="1"/>
          </p:nvPr>
        </p:nvSpPr>
        <p:spPr/>
        <p:txBody>
          <a:bodyPr/>
          <a:lstStyle/>
          <a:p>
            <a:pPr marL="0" indent="0">
              <a:buNone/>
            </a:pPr>
            <a:r>
              <a:rPr lang="en-IN" sz="2400" dirty="0"/>
              <a:t>This project is a web-based skill development portfolio that allows students to highlight their learning journey, certifications, projects, and future goals.
It was designed using HTML, CSS, and JavaScript on </a:t>
            </a:r>
            <a:r>
              <a:rPr lang="en-IN" sz="2400" dirty="0" err="1"/>
              <a:t>CodePen.io</a:t>
            </a:r>
            <a:r>
              <a:rPr lang="en-IN" sz="2400" dirty="0"/>
              <a:t>, ensuring a responsive and visually appealing presentation.</a:t>
            </a:r>
          </a:p>
          <a:p>
            <a:pPr marL="0" indent="0">
              <a:buNone/>
            </a:pPr>
            <a:endParaRPr lang="en-IN" sz="2400" dirty="0"/>
          </a:p>
          <a:p>
            <a:pPr marL="0" indent="0">
              <a:buNone/>
            </a:pPr>
            <a:endParaRPr lang="en-US" dirty="0"/>
          </a:p>
        </p:txBody>
      </p:sp>
    </p:spTree>
    <p:extLst>
      <p:ext uri="{BB962C8B-B14F-4D97-AF65-F5344CB8AC3E}">
        <p14:creationId xmlns:p14="http://schemas.microsoft.com/office/powerpoint/2010/main" val="1916521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A104C-B38A-FD6D-8C9D-E84610B15DB7}"/>
              </a:ext>
            </a:extLst>
          </p:cNvPr>
          <p:cNvSpPr>
            <a:spLocks noGrp="1"/>
          </p:cNvSpPr>
          <p:nvPr>
            <p:ph type="title"/>
          </p:nvPr>
        </p:nvSpPr>
        <p:spPr/>
        <p:txBody>
          <a:bodyPr/>
          <a:lstStyle/>
          <a:p>
            <a:r>
              <a:rPr lang="en-IN" dirty="0"/>
              <a:t>End Users</a:t>
            </a:r>
            <a:endParaRPr lang="en-US" dirty="0"/>
          </a:p>
        </p:txBody>
      </p:sp>
      <p:sp>
        <p:nvSpPr>
          <p:cNvPr id="3" name="Content Placeholder 2">
            <a:extLst>
              <a:ext uri="{FF2B5EF4-FFF2-40B4-BE49-F238E27FC236}">
                <a16:creationId xmlns:a16="http://schemas.microsoft.com/office/drawing/2014/main" id="{7CD0A578-76F1-0A9D-07DA-728873B6123F}"/>
              </a:ext>
            </a:extLst>
          </p:cNvPr>
          <p:cNvSpPr>
            <a:spLocks noGrp="1"/>
          </p:cNvSpPr>
          <p:nvPr>
            <p:ph idx="1"/>
          </p:nvPr>
        </p:nvSpPr>
        <p:spPr>
          <a:xfrm>
            <a:off x="1070239" y="1930400"/>
            <a:ext cx="8596668" cy="3880773"/>
          </a:xfrm>
        </p:spPr>
        <p:txBody>
          <a:bodyPr>
            <a:normAutofit/>
          </a:bodyPr>
          <a:lstStyle/>
          <a:p>
            <a:r>
              <a:rPr lang="en-IN" sz="2400" dirty="0"/>
              <a:t>Students – to build and maintain their skill-based portfolios
Recruiters &amp; Companies – to evaluate technical and soft skills during placements
Faculty &amp; Mentors – to guide students on progress and skill gaps
Higher Education Institutions – for admissions and scholarships evaluation</a:t>
            </a:r>
          </a:p>
        </p:txBody>
      </p:sp>
    </p:spTree>
    <p:extLst>
      <p:ext uri="{BB962C8B-B14F-4D97-AF65-F5344CB8AC3E}">
        <p14:creationId xmlns:p14="http://schemas.microsoft.com/office/powerpoint/2010/main" val="944235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94F95-2E97-4DA7-0063-EE6FBB73286A}"/>
              </a:ext>
            </a:extLst>
          </p:cNvPr>
          <p:cNvSpPr>
            <a:spLocks noGrp="1"/>
          </p:cNvSpPr>
          <p:nvPr>
            <p:ph type="title"/>
          </p:nvPr>
        </p:nvSpPr>
        <p:spPr/>
        <p:txBody>
          <a:bodyPr>
            <a:normAutofit/>
          </a:bodyPr>
          <a:lstStyle/>
          <a:p>
            <a:r>
              <a:rPr lang="en-IN" dirty="0"/>
              <a:t>Tools and Technologies</a:t>
            </a:r>
            <a:endParaRPr lang="en-US" dirty="0"/>
          </a:p>
        </p:txBody>
      </p:sp>
      <p:sp>
        <p:nvSpPr>
          <p:cNvPr id="3" name="Content Placeholder 2">
            <a:extLst>
              <a:ext uri="{FF2B5EF4-FFF2-40B4-BE49-F238E27FC236}">
                <a16:creationId xmlns:a16="http://schemas.microsoft.com/office/drawing/2014/main" id="{3AA68759-5A7A-1078-9BA5-908CA4C8614F}"/>
              </a:ext>
            </a:extLst>
          </p:cNvPr>
          <p:cNvSpPr>
            <a:spLocks noGrp="1"/>
          </p:cNvSpPr>
          <p:nvPr>
            <p:ph idx="1"/>
          </p:nvPr>
        </p:nvSpPr>
        <p:spPr/>
        <p:txBody>
          <a:bodyPr>
            <a:normAutofit/>
          </a:bodyPr>
          <a:lstStyle/>
          <a:p>
            <a:r>
              <a:rPr lang="en-IN" sz="3200" dirty="0"/>
              <a:t>Frontend: HTML, CSS, JavaScript
Platform: </a:t>
            </a:r>
            <a:r>
              <a:rPr lang="en-IN" sz="3200" dirty="0" err="1"/>
              <a:t>CodePen.i</a:t>
            </a:r>
            <a:r>
              <a:rPr lang="en-IN" sz="3200" dirty="0"/>
              <a:t>
Version Control: GitHub
Responsive Design: CSS Flexbox, Media Queries</a:t>
            </a:r>
            <a:endParaRPr lang="en-US" sz="3200" dirty="0"/>
          </a:p>
        </p:txBody>
      </p:sp>
    </p:spTree>
    <p:extLst>
      <p:ext uri="{BB962C8B-B14F-4D97-AF65-F5344CB8AC3E}">
        <p14:creationId xmlns:p14="http://schemas.microsoft.com/office/powerpoint/2010/main" val="15094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FC80E-A028-9FA8-83B8-83A59549CA8D}"/>
              </a:ext>
            </a:extLst>
          </p:cNvPr>
          <p:cNvSpPr>
            <a:spLocks noGrp="1"/>
          </p:cNvSpPr>
          <p:nvPr>
            <p:ph type="title"/>
          </p:nvPr>
        </p:nvSpPr>
        <p:spPr/>
        <p:txBody>
          <a:bodyPr/>
          <a:lstStyle/>
          <a:p>
            <a:r>
              <a:rPr lang="en-IN" dirty="0"/>
              <a:t>Portfolio Design and Layout</a:t>
            </a:r>
            <a:endParaRPr lang="en-US" dirty="0"/>
          </a:p>
        </p:txBody>
      </p:sp>
      <p:sp>
        <p:nvSpPr>
          <p:cNvPr id="3" name="Content Placeholder 2">
            <a:extLst>
              <a:ext uri="{FF2B5EF4-FFF2-40B4-BE49-F238E27FC236}">
                <a16:creationId xmlns:a16="http://schemas.microsoft.com/office/drawing/2014/main" id="{DEFA92A1-732F-4AE2-2973-C4A95A9B1EAE}"/>
              </a:ext>
            </a:extLst>
          </p:cNvPr>
          <p:cNvSpPr>
            <a:spLocks noGrp="1"/>
          </p:cNvSpPr>
          <p:nvPr>
            <p:ph idx="1"/>
          </p:nvPr>
        </p:nvSpPr>
        <p:spPr>
          <a:xfrm>
            <a:off x="677334" y="1731964"/>
            <a:ext cx="8596668" cy="3880773"/>
          </a:xfrm>
        </p:spPr>
        <p:txBody>
          <a:bodyPr>
            <a:noAutofit/>
          </a:bodyPr>
          <a:lstStyle/>
          <a:p>
            <a:r>
              <a:rPr lang="en-IN" sz="2000" dirty="0"/>
              <a:t>Header Section: Title &amp; tagline (Lifelong Learner | Tech Explorer | Problem Solver)
Navigation Bar: About, Skills, Certifications, Projects, Future Goals, Contact
About Section: Short bio &amp; introduction
Skills Section: List of technical and soft skills
Certifications Section: Achievements and online course completions
Projects Section: Academic &amp; personal projects
Future Goals Section: Career aspirations and learning roadmap
Contact Section: Social media links, email, phone</a:t>
            </a:r>
            <a:endParaRPr lang="en-US" sz="2000" dirty="0"/>
          </a:p>
        </p:txBody>
      </p:sp>
    </p:spTree>
    <p:extLst>
      <p:ext uri="{BB962C8B-B14F-4D97-AF65-F5344CB8AC3E}">
        <p14:creationId xmlns:p14="http://schemas.microsoft.com/office/powerpoint/2010/main" val="3970210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61D65-7058-545B-CD1E-EFD54C267E07}"/>
              </a:ext>
            </a:extLst>
          </p:cNvPr>
          <p:cNvSpPr>
            <a:spLocks noGrp="1"/>
          </p:cNvSpPr>
          <p:nvPr>
            <p:ph type="title"/>
          </p:nvPr>
        </p:nvSpPr>
        <p:spPr/>
        <p:txBody>
          <a:bodyPr/>
          <a:lstStyle/>
          <a:p>
            <a:r>
              <a:rPr lang="en-IN" dirty="0"/>
              <a:t>Features and Functionality</a:t>
            </a:r>
            <a:endParaRPr lang="en-US" dirty="0"/>
          </a:p>
        </p:txBody>
      </p:sp>
      <p:sp>
        <p:nvSpPr>
          <p:cNvPr id="3" name="Content Placeholder 2">
            <a:extLst>
              <a:ext uri="{FF2B5EF4-FFF2-40B4-BE49-F238E27FC236}">
                <a16:creationId xmlns:a16="http://schemas.microsoft.com/office/drawing/2014/main" id="{83C03CA5-086E-92AF-A26E-F1A01006BFCF}"/>
              </a:ext>
            </a:extLst>
          </p:cNvPr>
          <p:cNvSpPr>
            <a:spLocks noGrp="1"/>
          </p:cNvSpPr>
          <p:nvPr>
            <p:ph idx="1"/>
          </p:nvPr>
        </p:nvSpPr>
        <p:spPr/>
        <p:txBody>
          <a:bodyPr>
            <a:normAutofit/>
          </a:bodyPr>
          <a:lstStyle/>
          <a:p>
            <a:r>
              <a:rPr lang="en-IN" sz="2400" dirty="0"/>
              <a:t>Modern, clean responsive UI
Sections for About, Skills, Certifications, Projects, Future Goals, and Contact
Interactive and visually engaging design
Easy to update with new skills and certifications
Shareable online link for recruiters and institutions</a:t>
            </a:r>
            <a:endParaRPr lang="en-US" sz="2400" dirty="0"/>
          </a:p>
        </p:txBody>
      </p:sp>
    </p:spTree>
    <p:extLst>
      <p:ext uri="{BB962C8B-B14F-4D97-AF65-F5344CB8AC3E}">
        <p14:creationId xmlns:p14="http://schemas.microsoft.com/office/powerpoint/2010/main" val="1051403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73C50-2405-E318-AA39-3228282F15F2}"/>
              </a:ext>
            </a:extLst>
          </p:cNvPr>
          <p:cNvSpPr>
            <a:spLocks noGrp="1"/>
          </p:cNvSpPr>
          <p:nvPr>
            <p:ph type="title"/>
          </p:nvPr>
        </p:nvSpPr>
        <p:spPr/>
        <p:txBody>
          <a:bodyPr/>
          <a:lstStyle/>
          <a:p>
            <a:r>
              <a:rPr lang="en-IN" dirty="0"/>
              <a:t>Results and Screenshots</a:t>
            </a:r>
            <a:endParaRPr lang="en-US" dirty="0"/>
          </a:p>
        </p:txBody>
      </p:sp>
      <p:sp>
        <p:nvSpPr>
          <p:cNvPr id="3" name="Content Placeholder 2">
            <a:extLst>
              <a:ext uri="{FF2B5EF4-FFF2-40B4-BE49-F238E27FC236}">
                <a16:creationId xmlns:a16="http://schemas.microsoft.com/office/drawing/2014/main" id="{2A2B6638-890A-6C4E-C06A-6A3781E167E0}"/>
              </a:ext>
            </a:extLst>
          </p:cNvPr>
          <p:cNvSpPr>
            <a:spLocks noGrp="1"/>
          </p:cNvSpPr>
          <p:nvPr>
            <p:ph idx="1"/>
          </p:nvPr>
        </p:nvSpPr>
        <p:spPr/>
        <p:txBody>
          <a:bodyPr>
            <a:normAutofit/>
          </a:bodyPr>
          <a:lstStyle/>
          <a:p>
            <a:r>
              <a:rPr lang="en-IN" dirty="0"/>
              <a:t>A fully functional Skill Development Portfolio Website hosted on </a:t>
            </a:r>
            <a:r>
              <a:rPr lang="en-IN" dirty="0" err="1"/>
              <a:t>CodePen</a:t>
            </a:r>
            <a:r>
              <a:rPr lang="en-IN" dirty="0"/>
              <a:t>.
Helps students present themselves beyond a resume.
Screenshots highlight each section: Skills, Certifications, Projects, and Goals.</a:t>
            </a:r>
            <a:endParaRPr lang="en-US" dirty="0"/>
          </a:p>
        </p:txBody>
      </p:sp>
      <p:pic>
        <p:nvPicPr>
          <p:cNvPr id="4" name="Picture 3">
            <a:extLst>
              <a:ext uri="{FF2B5EF4-FFF2-40B4-BE49-F238E27FC236}">
                <a16:creationId xmlns:a16="http://schemas.microsoft.com/office/drawing/2014/main" id="{50523773-3A37-7E73-730C-E315B5950847}"/>
              </a:ext>
            </a:extLst>
          </p:cNvPr>
          <p:cNvPicPr>
            <a:picLocks noChangeAspect="1"/>
          </p:cNvPicPr>
          <p:nvPr/>
        </p:nvPicPr>
        <p:blipFill>
          <a:blip r:embed="rId2"/>
          <a:stretch>
            <a:fillRect/>
          </a:stretch>
        </p:blipFill>
        <p:spPr>
          <a:xfrm>
            <a:off x="2917998" y="3577166"/>
            <a:ext cx="4723865" cy="2980135"/>
          </a:xfrm>
          <a:prstGeom prst="rect">
            <a:avLst/>
          </a:prstGeom>
        </p:spPr>
      </p:pic>
    </p:spTree>
    <p:extLst>
      <p:ext uri="{BB962C8B-B14F-4D97-AF65-F5344CB8AC3E}">
        <p14:creationId xmlns:p14="http://schemas.microsoft.com/office/powerpoint/2010/main" val="246567213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Facet</vt:lpstr>
      <vt:lpstr>Digital portfolio</vt:lpstr>
      <vt:lpstr>Project Title </vt:lpstr>
      <vt:lpstr>Problem Statement</vt:lpstr>
      <vt:lpstr>Project Overview</vt:lpstr>
      <vt:lpstr>End Users</vt:lpstr>
      <vt:lpstr>Tools and Technologies</vt:lpstr>
      <vt:lpstr>Portfolio Design and Layout</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portfolio</dc:title>
  <dc:creator>Janani Sivakumar</dc:creator>
  <cp:lastModifiedBy>Janani Sivakumar</cp:lastModifiedBy>
  <cp:revision>2</cp:revision>
  <dcterms:created xsi:type="dcterms:W3CDTF">2025-08-30T13:23:57Z</dcterms:created>
  <dcterms:modified xsi:type="dcterms:W3CDTF">2025-08-30T14:28:12Z</dcterms:modified>
</cp:coreProperties>
</file>