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9821" autoAdjust="0"/>
  </p:normalViewPr>
  <p:slideViewPr>
    <p:cSldViewPr snapToGrid="0">
      <p:cViewPr varScale="1">
        <p:scale>
          <a:sx n="118" d="100"/>
          <a:sy n="118" d="100"/>
        </p:scale>
        <p:origin x="595"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421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42826" y="3904252"/>
            <a:ext cx="239334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dirty="0" smtClean="0">
                <a:solidFill>
                  <a:schemeClr val="tx1"/>
                </a:solidFill>
              </a:rPr>
              <a:t>S.SAKTHI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au912421104037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xmlns=""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723332" y="463017"/>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69" y="1436890"/>
            <a:ext cx="7191982" cy="321293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9080"/>
            <a:ext cx="9144000" cy="34290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71650"/>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xmlns=""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xmlns=""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smtClean="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smtClean="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smtClean="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xmlns=""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smtClean="0"/>
              <a:t>User Authentication:</a:t>
            </a:r>
          </a:p>
          <a:p>
            <a:r>
              <a:rPr lang="en-US" dirty="0" smtClean="0"/>
              <a:t>Implement user authentication to allow only registered users to vote.</a:t>
            </a:r>
          </a:p>
          <a:p>
            <a:r>
              <a:rPr lang="en-US" dirty="0" smtClean="0"/>
              <a:t>Associate each vote with a user to prevent duplicate voting.</a:t>
            </a:r>
          </a:p>
          <a:p>
            <a:endParaRPr lang="en-US" dirty="0" smtClean="0"/>
          </a:p>
          <a:p>
            <a:r>
              <a:rPr lang="en-US" b="1" dirty="0" smtClean="0"/>
              <a:t>Multiple Choice Options:</a:t>
            </a:r>
            <a:endParaRPr lang="en-US" dirty="0" smtClean="0"/>
          </a:p>
          <a:p>
            <a:r>
              <a:rPr lang="en-US" dirty="0" smtClean="0"/>
              <a:t>Allow users to select multiple choices for a single poll.</a:t>
            </a:r>
          </a:p>
          <a:p>
            <a:r>
              <a:rPr lang="en-US" dirty="0" smtClean="0"/>
              <a:t>Implement validation to ensure users do not exceed the allowed number of choices.</a:t>
            </a:r>
          </a:p>
          <a:p>
            <a:endParaRPr lang="en-US" dirty="0" smtClean="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
        <p:nvSpPr>
          <p:cNvPr id="2" name="Rectangle 1"/>
          <p:cNvSpPr/>
          <p:nvPr/>
        </p:nvSpPr>
        <p:spPr>
          <a:xfrm>
            <a:off x="2487038" y="2982605"/>
            <a:ext cx="4572000" cy="646331"/>
          </a:xfrm>
          <a:prstGeom prst="rect">
            <a:avLst/>
          </a:prstGeom>
        </p:spPr>
        <p:txBody>
          <a:bodyPr>
            <a:spAutoFit/>
          </a:bodyPr>
          <a:lstStyle/>
          <a:p>
            <a:r>
              <a:rPr lang="en-IN" sz="1800" b="1" dirty="0" smtClean="0"/>
              <a:t>Voting_Application_using_Django_Framework-SAKTHI_4037_SEC</a:t>
            </a:r>
            <a:endParaRPr lang="en-IN" sz="1800" b="1" dirty="0"/>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xmlns=""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rPr>
              <a:t>he </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xmlns=""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xmlns=""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xmlns=""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Security </a:t>
            </a:r>
            <a:r>
              <a:rPr lang="en-US" b="1" i="0" dirty="0">
                <a:solidFill>
                  <a:srgbClr val="0D0D0D"/>
                </a:solidFill>
                <a:effectLst/>
                <a:latin typeface="Söhne"/>
              </a:rPr>
              <a:t>Measures</a:t>
            </a:r>
            <a:r>
              <a:rPr lang="en-US" b="0" i="0" dirty="0">
                <a:solidFill>
                  <a:srgbClr val="0D0D0D"/>
                </a:solidFill>
                <a:effectLst/>
                <a:latin typeface="Söhne"/>
              </a:rPr>
              <a:t>: </a:t>
            </a:r>
            <a:r>
              <a:rPr lang="en-US" b="0" i="0" dirty="0" smtClean="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Times New Roman" pitchFamily="18" charset="0"/>
              <a:cs typeface="Times New Roman" pitchFamily="18" charset="0"/>
            </a:endParaRP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xmlns=""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Security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Limited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Need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User-Friendly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xmlns=""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xmlns=""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c0fa2617-96bd-425d-8578-e93563fe37c5"/>
    <ds:schemaRef ds:uri="http://purl.org/dc/elements/1.1/"/>
    <ds:schemaRef ds:uri="http://schemas.microsoft.com/office/2006/documentManagement/typ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314</TotalTime>
  <Words>1180</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cp:revision>
  <dcterms:modified xsi:type="dcterms:W3CDTF">2024-04-12T06:35:58Z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