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9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E47EBAB-C000-40FA-8FB6-288D6D3E8DD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016565-0D61-40D2-B2E6-E12CBB792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8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445"/>
            <a:ext cx="12191999" cy="588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367" y="284671"/>
            <a:ext cx="958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Database setup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10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38"/>
            <a:ext cx="12192000" cy="68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8302"/>
            <a:ext cx="12192001" cy="5693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245" y="94891"/>
            <a:ext cx="5193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Analysis techniques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383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74" y="0"/>
            <a:ext cx="7143750" cy="693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88521"/>
            <a:ext cx="423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visualization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29397" y="2605177"/>
            <a:ext cx="3890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data Visualization is , as the name suggests, a visual representation of big data. </a:t>
            </a:r>
            <a:r>
              <a:rPr lang="en-US" dirty="0"/>
              <a:t>Visualization techniques vary depending on the goal of the illustration. It could be as simple as line charts, histograms and pie charts or a bit complex like scatter plot, heat maps, tree maps, etc. Visualization of big data can also be done in 3-Dimensional graphs, based on the use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" y="0"/>
            <a:ext cx="1196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434" y="2828836"/>
            <a:ext cx="46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THE END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417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158</TotalTime>
  <Words>82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2023-09-28T10:45:10Z</dcterms:created>
  <dcterms:modified xsi:type="dcterms:W3CDTF">2023-09-28T17:00:28Z</dcterms:modified>
</cp:coreProperties>
</file>