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24F6B-5C3D-4197-A2A8-57601BA76D5F}" v="5" dt="2022-08-09T11:00:0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, Sakthi Gokul" userId="db81e5be-d327-44c3-8cfa-e7560ba8f3f0" providerId="ADAL" clId="{1F024F6B-5C3D-4197-A2A8-57601BA76D5F}"/>
    <pc:docChg chg="undo custSel addSld modSld">
      <pc:chgData name="G, Sakthi Gokul" userId="db81e5be-d327-44c3-8cfa-e7560ba8f3f0" providerId="ADAL" clId="{1F024F6B-5C3D-4197-A2A8-57601BA76D5F}" dt="2022-08-09T11:00:32.561" v="318" actId="26606"/>
      <pc:docMkLst>
        <pc:docMk/>
      </pc:docMkLst>
      <pc:sldChg chg="addSp delSp modSp mod setBg">
        <pc:chgData name="G, Sakthi Gokul" userId="db81e5be-d327-44c3-8cfa-e7560ba8f3f0" providerId="ADAL" clId="{1F024F6B-5C3D-4197-A2A8-57601BA76D5F}" dt="2022-08-09T10:55:44.846" v="215" actId="26606"/>
        <pc:sldMkLst>
          <pc:docMk/>
          <pc:sldMk cId="329665330" sldId="270"/>
        </pc:sldMkLst>
        <pc:spChg chg="mod">
          <ac:chgData name="G, Sakthi Gokul" userId="db81e5be-d327-44c3-8cfa-e7560ba8f3f0" providerId="ADAL" clId="{1F024F6B-5C3D-4197-A2A8-57601BA76D5F}" dt="2022-08-09T10:55:44.846" v="215" actId="26606"/>
          <ac:spMkLst>
            <pc:docMk/>
            <pc:sldMk cId="329665330" sldId="270"/>
            <ac:spMk id="2" creationId="{1B119F64-C7F4-410A-89D9-82AB6AF92574}"/>
          </ac:spMkLst>
        </pc:spChg>
        <pc:spChg chg="mod">
          <ac:chgData name="G, Sakthi Gokul" userId="db81e5be-d327-44c3-8cfa-e7560ba8f3f0" providerId="ADAL" clId="{1F024F6B-5C3D-4197-A2A8-57601BA76D5F}" dt="2022-08-09T10:55:44.846" v="215" actId="26606"/>
          <ac:spMkLst>
            <pc:docMk/>
            <pc:sldMk cId="329665330" sldId="270"/>
            <ac:spMk id="3" creationId="{9AF81E0C-1775-471A-B876-9B2FF9F1D3DF}"/>
          </ac:spMkLst>
        </pc:spChg>
        <pc:spChg chg="add del">
          <ac:chgData name="G, Sakthi Gokul" userId="db81e5be-d327-44c3-8cfa-e7560ba8f3f0" providerId="ADAL" clId="{1F024F6B-5C3D-4197-A2A8-57601BA76D5F}" dt="2022-08-09T10:55:44.804" v="214" actId="26606"/>
          <ac:spMkLst>
            <pc:docMk/>
            <pc:sldMk cId="329665330" sldId="270"/>
            <ac:spMk id="9" creationId="{AB45A142-4255-493C-8284-5D566C121B10}"/>
          </ac:spMkLst>
        </pc:spChg>
        <pc:spChg chg="add">
          <ac:chgData name="G, Sakthi Gokul" userId="db81e5be-d327-44c3-8cfa-e7560ba8f3f0" providerId="ADAL" clId="{1F024F6B-5C3D-4197-A2A8-57601BA76D5F}" dt="2022-08-09T10:55:44.846" v="215" actId="26606"/>
          <ac:spMkLst>
            <pc:docMk/>
            <pc:sldMk cId="329665330" sldId="270"/>
            <ac:spMk id="13" creationId="{823AC064-BC96-4F32-8AE1-B2FD38754823}"/>
          </ac:spMkLst>
        </pc:spChg>
        <pc:graphicFrameChg chg="add mod modGraphic">
          <ac:chgData name="G, Sakthi Gokul" userId="db81e5be-d327-44c3-8cfa-e7560ba8f3f0" providerId="ADAL" clId="{1F024F6B-5C3D-4197-A2A8-57601BA76D5F}" dt="2022-08-09T10:55:44.846" v="215" actId="26606"/>
          <ac:graphicFrameMkLst>
            <pc:docMk/>
            <pc:sldMk cId="329665330" sldId="270"/>
            <ac:graphicFrameMk id="4" creationId="{8BF3B8AF-D2F6-4D26-B038-F8013FE3B6F2}"/>
          </ac:graphicFrameMkLst>
        </pc:graphicFrameChg>
        <pc:cxnChg chg="add del">
          <ac:chgData name="G, Sakthi Gokul" userId="db81e5be-d327-44c3-8cfa-e7560ba8f3f0" providerId="ADAL" clId="{1F024F6B-5C3D-4197-A2A8-57601BA76D5F}" dt="2022-08-09T10:55:44.804" v="214" actId="26606"/>
          <ac:cxnSpMkLst>
            <pc:docMk/>
            <pc:sldMk cId="329665330" sldId="270"/>
            <ac:cxnSpMk id="11" creationId="{38FB9660-F42F-4313-BBC4-47C007FE484C}"/>
          </ac:cxnSpMkLst>
        </pc:cxnChg>
        <pc:cxnChg chg="add">
          <ac:chgData name="G, Sakthi Gokul" userId="db81e5be-d327-44c3-8cfa-e7560ba8f3f0" providerId="ADAL" clId="{1F024F6B-5C3D-4197-A2A8-57601BA76D5F}" dt="2022-08-09T10:55:44.846" v="215" actId="26606"/>
          <ac:cxnSpMkLst>
            <pc:docMk/>
            <pc:sldMk cId="329665330" sldId="270"/>
            <ac:cxnSpMk id="14" creationId="{7E7C77BC-7138-40B1-A15B-20F57A494629}"/>
          </ac:cxnSpMkLst>
        </pc:cxnChg>
      </pc:sldChg>
      <pc:sldChg chg="addSp delSp modSp new mod setBg">
        <pc:chgData name="G, Sakthi Gokul" userId="db81e5be-d327-44c3-8cfa-e7560ba8f3f0" providerId="ADAL" clId="{1F024F6B-5C3D-4197-A2A8-57601BA76D5F}" dt="2022-08-09T10:48:12.592" v="79" actId="26606"/>
        <pc:sldMkLst>
          <pc:docMk/>
          <pc:sldMk cId="2831620779" sldId="271"/>
        </pc:sldMkLst>
        <pc:spChg chg="mod">
          <ac:chgData name="G, Sakthi Gokul" userId="db81e5be-d327-44c3-8cfa-e7560ba8f3f0" providerId="ADAL" clId="{1F024F6B-5C3D-4197-A2A8-57601BA76D5F}" dt="2022-08-09T10:48:12.592" v="79" actId="26606"/>
          <ac:spMkLst>
            <pc:docMk/>
            <pc:sldMk cId="2831620779" sldId="271"/>
            <ac:spMk id="2" creationId="{5BF1F6EB-C9AA-40BF-A288-FE8B2C530CBB}"/>
          </ac:spMkLst>
        </pc:spChg>
        <pc:spChg chg="del">
          <ac:chgData name="G, Sakthi Gokul" userId="db81e5be-d327-44c3-8cfa-e7560ba8f3f0" providerId="ADAL" clId="{1F024F6B-5C3D-4197-A2A8-57601BA76D5F}" dt="2022-08-09T10:48:07.948" v="78"/>
          <ac:spMkLst>
            <pc:docMk/>
            <pc:sldMk cId="2831620779" sldId="271"/>
            <ac:spMk id="3" creationId="{3913C41E-22A2-4695-8061-461B8DF04A84}"/>
          </ac:spMkLst>
        </pc:spChg>
        <pc:spChg chg="add">
          <ac:chgData name="G, Sakthi Gokul" userId="db81e5be-d327-44c3-8cfa-e7560ba8f3f0" providerId="ADAL" clId="{1F024F6B-5C3D-4197-A2A8-57601BA76D5F}" dt="2022-08-09T10:48:12.592" v="79" actId="26606"/>
          <ac:spMkLst>
            <pc:docMk/>
            <pc:sldMk cId="2831620779" sldId="271"/>
            <ac:spMk id="5127" creationId="{AB45A142-4255-493C-8284-5D566C121B10}"/>
          </ac:spMkLst>
        </pc:spChg>
        <pc:picChg chg="add mod">
          <ac:chgData name="G, Sakthi Gokul" userId="db81e5be-d327-44c3-8cfa-e7560ba8f3f0" providerId="ADAL" clId="{1F024F6B-5C3D-4197-A2A8-57601BA76D5F}" dt="2022-08-09T10:48:12.592" v="79" actId="26606"/>
          <ac:picMkLst>
            <pc:docMk/>
            <pc:sldMk cId="2831620779" sldId="271"/>
            <ac:picMk id="5122" creationId="{01AAC578-4457-4E4B-8709-DF68A410E039}"/>
          </ac:picMkLst>
        </pc:picChg>
        <pc:cxnChg chg="add">
          <ac:chgData name="G, Sakthi Gokul" userId="db81e5be-d327-44c3-8cfa-e7560ba8f3f0" providerId="ADAL" clId="{1F024F6B-5C3D-4197-A2A8-57601BA76D5F}" dt="2022-08-09T10:48:12.592" v="79" actId="26606"/>
          <ac:cxnSpMkLst>
            <pc:docMk/>
            <pc:sldMk cId="2831620779" sldId="271"/>
            <ac:cxnSpMk id="5129" creationId="{38FB9660-F42F-4313-BBC4-47C007FE484C}"/>
          </ac:cxnSpMkLst>
        </pc:cxnChg>
      </pc:sldChg>
      <pc:sldChg chg="addSp delSp modSp new mod setBg">
        <pc:chgData name="G, Sakthi Gokul" userId="db81e5be-d327-44c3-8cfa-e7560ba8f3f0" providerId="ADAL" clId="{1F024F6B-5C3D-4197-A2A8-57601BA76D5F}" dt="2022-08-09T10:58:58.559" v="300" actId="14100"/>
        <pc:sldMkLst>
          <pc:docMk/>
          <pc:sldMk cId="2278210911" sldId="272"/>
        </pc:sldMkLst>
        <pc:spChg chg="mod">
          <ac:chgData name="G, Sakthi Gokul" userId="db81e5be-d327-44c3-8cfa-e7560ba8f3f0" providerId="ADAL" clId="{1F024F6B-5C3D-4197-A2A8-57601BA76D5F}" dt="2022-08-09T10:58:53.837" v="299" actId="1076"/>
          <ac:spMkLst>
            <pc:docMk/>
            <pc:sldMk cId="2278210911" sldId="272"/>
            <ac:spMk id="2" creationId="{5DCBCE1E-A322-4FD7-8ACA-D56A0702FFE6}"/>
          </ac:spMkLst>
        </pc:spChg>
        <pc:spChg chg="del">
          <ac:chgData name="G, Sakthi Gokul" userId="db81e5be-d327-44c3-8cfa-e7560ba8f3f0" providerId="ADAL" clId="{1F024F6B-5C3D-4197-A2A8-57601BA76D5F}" dt="2022-08-09T10:58:13.226" v="287" actId="22"/>
          <ac:spMkLst>
            <pc:docMk/>
            <pc:sldMk cId="2278210911" sldId="272"/>
            <ac:spMk id="3" creationId="{8A71D8E3-0C94-4B19-92BF-382B3C86AC34}"/>
          </ac:spMkLst>
        </pc:spChg>
        <pc:spChg chg="add del">
          <ac:chgData name="G, Sakthi Gokul" userId="db81e5be-d327-44c3-8cfa-e7560ba8f3f0" providerId="ADAL" clId="{1F024F6B-5C3D-4197-A2A8-57601BA76D5F}" dt="2022-08-09T10:58:20.991" v="289" actId="26606"/>
          <ac:spMkLst>
            <pc:docMk/>
            <pc:sldMk cId="2278210911" sldId="272"/>
            <ac:spMk id="9" creationId="{ADFFDA63-51B3-FF7A-6F53-D69169B57F7E}"/>
          </ac:spMkLst>
        </pc:spChg>
        <pc:spChg chg="add del">
          <ac:chgData name="G, Sakthi Gokul" userId="db81e5be-d327-44c3-8cfa-e7560ba8f3f0" providerId="ADAL" clId="{1F024F6B-5C3D-4197-A2A8-57601BA76D5F}" dt="2022-08-09T10:58:29.288" v="291" actId="26606"/>
          <ac:spMkLst>
            <pc:docMk/>
            <pc:sldMk cId="2278210911" sldId="272"/>
            <ac:spMk id="10" creationId="{D4771268-CB57-404A-9271-370EB28F6090}"/>
          </ac:spMkLst>
        </pc:spChg>
        <pc:spChg chg="add del">
          <ac:chgData name="G, Sakthi Gokul" userId="db81e5be-d327-44c3-8cfa-e7560ba8f3f0" providerId="ADAL" clId="{1F024F6B-5C3D-4197-A2A8-57601BA76D5F}" dt="2022-08-09T10:58:20.991" v="289" actId="26606"/>
          <ac:spMkLst>
            <pc:docMk/>
            <pc:sldMk cId="2278210911" sldId="272"/>
            <ac:spMk id="12" creationId="{FF9B822F-893E-44C8-963C-64F50ACECBB2}"/>
          </ac:spMkLst>
        </pc:spChg>
        <pc:spChg chg="add del">
          <ac:chgData name="G, Sakthi Gokul" userId="db81e5be-d327-44c3-8cfa-e7560ba8f3f0" providerId="ADAL" clId="{1F024F6B-5C3D-4197-A2A8-57601BA76D5F}" dt="2022-08-09T10:58:33.416" v="293" actId="26606"/>
          <ac:spMkLst>
            <pc:docMk/>
            <pc:sldMk cId="2278210911" sldId="272"/>
            <ac:spMk id="13" creationId="{B775CD93-9DF2-48CB-9F57-1BCA9A46C7FA}"/>
          </ac:spMkLst>
        </pc:spChg>
        <pc:spChg chg="add del">
          <ac:chgData name="G, Sakthi Gokul" userId="db81e5be-d327-44c3-8cfa-e7560ba8f3f0" providerId="ADAL" clId="{1F024F6B-5C3D-4197-A2A8-57601BA76D5F}" dt="2022-08-09T10:58:20.991" v="289" actId="26606"/>
          <ac:spMkLst>
            <pc:docMk/>
            <pc:sldMk cId="2278210911" sldId="272"/>
            <ac:spMk id="14" creationId="{EBF87945-A001-489F-9D9B-7D9435F0B9CA}"/>
          </ac:spMkLst>
        </pc:spChg>
        <pc:spChg chg="add del">
          <ac:chgData name="G, Sakthi Gokul" userId="db81e5be-d327-44c3-8cfa-e7560ba8f3f0" providerId="ADAL" clId="{1F024F6B-5C3D-4197-A2A8-57601BA76D5F}" dt="2022-08-09T10:58:33.416" v="293" actId="26606"/>
          <ac:spMkLst>
            <pc:docMk/>
            <pc:sldMk cId="2278210911" sldId="272"/>
            <ac:spMk id="15" creationId="{E186B68C-84BC-4A6E-99D1-EE87483C1349}"/>
          </ac:spMkLst>
        </pc:spChg>
        <pc:spChg chg="add del">
          <ac:chgData name="G, Sakthi Gokul" userId="db81e5be-d327-44c3-8cfa-e7560ba8f3f0" providerId="ADAL" clId="{1F024F6B-5C3D-4197-A2A8-57601BA76D5F}" dt="2022-08-09T10:58:33.416" v="293" actId="26606"/>
          <ac:spMkLst>
            <pc:docMk/>
            <pc:sldMk cId="2278210911" sldId="272"/>
            <ac:spMk id="16" creationId="{6166C6D1-23AC-49C4-BA07-238E4E9F8CEB}"/>
          </ac:spMkLst>
        </pc:spChg>
        <pc:spChg chg="add del">
          <ac:chgData name="G, Sakthi Gokul" userId="db81e5be-d327-44c3-8cfa-e7560ba8f3f0" providerId="ADAL" clId="{1F024F6B-5C3D-4197-A2A8-57601BA76D5F}" dt="2022-08-09T10:58:33.416" v="293" actId="26606"/>
          <ac:spMkLst>
            <pc:docMk/>
            <pc:sldMk cId="2278210911" sldId="272"/>
            <ac:spMk id="17" creationId="{AF97F5E0-A9D6-A622-3D77-73C0FC340594}"/>
          </ac:spMkLst>
        </pc:spChg>
        <pc:spChg chg="add del">
          <ac:chgData name="G, Sakthi Gokul" userId="db81e5be-d327-44c3-8cfa-e7560ba8f3f0" providerId="ADAL" clId="{1F024F6B-5C3D-4197-A2A8-57601BA76D5F}" dt="2022-08-09T10:58:33.416" v="293" actId="26606"/>
          <ac:spMkLst>
            <pc:docMk/>
            <pc:sldMk cId="2278210911" sldId="272"/>
            <ac:spMk id="18" creationId="{33A87B69-D1B1-4DA7-B224-F220FC5235E6}"/>
          </ac:spMkLst>
        </pc:spChg>
        <pc:spChg chg="add del">
          <ac:chgData name="G, Sakthi Gokul" userId="db81e5be-d327-44c3-8cfa-e7560ba8f3f0" providerId="ADAL" clId="{1F024F6B-5C3D-4197-A2A8-57601BA76D5F}" dt="2022-08-09T10:58:33.416" v="293" actId="26606"/>
          <ac:spMkLst>
            <pc:docMk/>
            <pc:sldMk cId="2278210911" sldId="272"/>
            <ac:spMk id="20" creationId="{1C091803-41C2-48E0-9228-5148460C7479}"/>
          </ac:spMkLst>
        </pc:spChg>
        <pc:spChg chg="add">
          <ac:chgData name="G, Sakthi Gokul" userId="db81e5be-d327-44c3-8cfa-e7560ba8f3f0" providerId="ADAL" clId="{1F024F6B-5C3D-4197-A2A8-57601BA76D5F}" dt="2022-08-09T10:58:33.431" v="294" actId="26606"/>
          <ac:spMkLst>
            <pc:docMk/>
            <pc:sldMk cId="2278210911" sldId="272"/>
            <ac:spMk id="22" creationId="{6753252F-4873-4F63-801D-CC719279A7D5}"/>
          </ac:spMkLst>
        </pc:spChg>
        <pc:spChg chg="add">
          <ac:chgData name="G, Sakthi Gokul" userId="db81e5be-d327-44c3-8cfa-e7560ba8f3f0" providerId="ADAL" clId="{1F024F6B-5C3D-4197-A2A8-57601BA76D5F}" dt="2022-08-09T10:58:33.431" v="294" actId="26606"/>
          <ac:spMkLst>
            <pc:docMk/>
            <pc:sldMk cId="2278210911" sldId="272"/>
            <ac:spMk id="23" creationId="{047C8CCB-F95D-4249-92DD-651249D3535A}"/>
          </ac:spMkLst>
        </pc:spChg>
        <pc:picChg chg="add mod ord">
          <ac:chgData name="G, Sakthi Gokul" userId="db81e5be-d327-44c3-8cfa-e7560ba8f3f0" providerId="ADAL" clId="{1F024F6B-5C3D-4197-A2A8-57601BA76D5F}" dt="2022-08-09T10:58:58.559" v="300" actId="14100"/>
          <ac:picMkLst>
            <pc:docMk/>
            <pc:sldMk cId="2278210911" sldId="272"/>
            <ac:picMk id="5" creationId="{566667A0-B2B3-4F28-A817-02854BF7EF50}"/>
          </ac:picMkLst>
        </pc:picChg>
      </pc:sldChg>
      <pc:sldChg chg="addSp delSp modSp new mod setBg">
        <pc:chgData name="G, Sakthi Gokul" userId="db81e5be-d327-44c3-8cfa-e7560ba8f3f0" providerId="ADAL" clId="{1F024F6B-5C3D-4197-A2A8-57601BA76D5F}" dt="2022-08-09T11:00:32.561" v="318" actId="26606"/>
        <pc:sldMkLst>
          <pc:docMk/>
          <pc:sldMk cId="27352030" sldId="273"/>
        </pc:sldMkLst>
        <pc:spChg chg="del mod">
          <ac:chgData name="G, Sakthi Gokul" userId="db81e5be-d327-44c3-8cfa-e7560ba8f3f0" providerId="ADAL" clId="{1F024F6B-5C3D-4197-A2A8-57601BA76D5F}" dt="2022-08-09T11:00:11.498" v="314" actId="478"/>
          <ac:spMkLst>
            <pc:docMk/>
            <pc:sldMk cId="27352030" sldId="273"/>
            <ac:spMk id="2" creationId="{9CD70B35-34EE-44D5-85AC-C707994C853B}"/>
          </ac:spMkLst>
        </pc:spChg>
        <pc:spChg chg="del">
          <ac:chgData name="G, Sakthi Gokul" userId="db81e5be-d327-44c3-8cfa-e7560ba8f3f0" providerId="ADAL" clId="{1F024F6B-5C3D-4197-A2A8-57601BA76D5F}" dt="2022-08-09T11:00:03.782" v="313"/>
          <ac:spMkLst>
            <pc:docMk/>
            <pc:sldMk cId="27352030" sldId="273"/>
            <ac:spMk id="3" creationId="{7F0278E4-E6AE-41E4-87A0-E121DC381071}"/>
          </ac:spMkLst>
        </pc:spChg>
        <pc:spChg chg="add del mod">
          <ac:chgData name="G, Sakthi Gokul" userId="db81e5be-d327-44c3-8cfa-e7560ba8f3f0" providerId="ADAL" clId="{1F024F6B-5C3D-4197-A2A8-57601BA76D5F}" dt="2022-08-09T11:00:13.872" v="315" actId="478"/>
          <ac:spMkLst>
            <pc:docMk/>
            <pc:sldMk cId="27352030" sldId="273"/>
            <ac:spMk id="5" creationId="{C42EDD2A-6F3E-4DED-921D-4F2269C9795A}"/>
          </ac:spMkLst>
        </pc:spChg>
        <pc:spChg chg="add del">
          <ac:chgData name="G, Sakthi Gokul" userId="db81e5be-d327-44c3-8cfa-e7560ba8f3f0" providerId="ADAL" clId="{1F024F6B-5C3D-4197-A2A8-57601BA76D5F}" dt="2022-08-09T11:00:27.360" v="317" actId="478"/>
          <ac:spMkLst>
            <pc:docMk/>
            <pc:sldMk cId="27352030" sldId="273"/>
            <ac:spMk id="6150" creationId="{5C9AE5B5-BC73-55FE-6A2C-801C8D4C50E6}"/>
          </ac:spMkLst>
        </pc:spChg>
        <pc:spChg chg="add del">
          <ac:chgData name="G, Sakthi Gokul" userId="db81e5be-d327-44c3-8cfa-e7560ba8f3f0" providerId="ADAL" clId="{1F024F6B-5C3D-4197-A2A8-57601BA76D5F}" dt="2022-08-09T11:00:32.561" v="318" actId="26606"/>
          <ac:spMkLst>
            <pc:docMk/>
            <pc:sldMk cId="27352030" sldId="273"/>
            <ac:spMk id="6153" creationId="{D7A453D2-15D8-4403-815F-291FA16340D9}"/>
          </ac:spMkLst>
        </pc:spChg>
        <pc:spChg chg="add del">
          <ac:chgData name="G, Sakthi Gokul" userId="db81e5be-d327-44c3-8cfa-e7560ba8f3f0" providerId="ADAL" clId="{1F024F6B-5C3D-4197-A2A8-57601BA76D5F}" dt="2022-08-09T11:00:32.561" v="318" actId="26606"/>
          <ac:spMkLst>
            <pc:docMk/>
            <pc:sldMk cId="27352030" sldId="273"/>
            <ac:spMk id="6155" creationId="{8161EA6B-09CA-445B-AB0D-8DF76FA92DEF}"/>
          </ac:spMkLst>
        </pc:spChg>
        <pc:spChg chg="add del">
          <ac:chgData name="G, Sakthi Gokul" userId="db81e5be-d327-44c3-8cfa-e7560ba8f3f0" providerId="ADAL" clId="{1F024F6B-5C3D-4197-A2A8-57601BA76D5F}" dt="2022-08-09T11:00:32.561" v="318" actId="26606"/>
          <ac:spMkLst>
            <pc:docMk/>
            <pc:sldMk cId="27352030" sldId="273"/>
            <ac:spMk id="6165" creationId="{B8114C98-A349-4111-A123-E8EAB86ABE30}"/>
          </ac:spMkLst>
        </pc:spChg>
        <pc:spChg chg="add del">
          <ac:chgData name="G, Sakthi Gokul" userId="db81e5be-d327-44c3-8cfa-e7560ba8f3f0" providerId="ADAL" clId="{1F024F6B-5C3D-4197-A2A8-57601BA76D5F}" dt="2022-08-09T11:00:32.561" v="318" actId="26606"/>
          <ac:spMkLst>
            <pc:docMk/>
            <pc:sldMk cId="27352030" sldId="273"/>
            <ac:spMk id="6179" creationId="{E2D3D3F2-ABBB-4453-B1C5-1BEBF7E4DD56}"/>
          </ac:spMkLst>
        </pc:spChg>
        <pc:spChg chg="add">
          <ac:chgData name="G, Sakthi Gokul" userId="db81e5be-d327-44c3-8cfa-e7560ba8f3f0" providerId="ADAL" clId="{1F024F6B-5C3D-4197-A2A8-57601BA76D5F}" dt="2022-08-09T11:00:32.561" v="318" actId="26606"/>
          <ac:spMkLst>
            <pc:docMk/>
            <pc:sldMk cId="27352030" sldId="273"/>
            <ac:spMk id="6190" creationId="{1500B4A4-B1F1-41EA-886A-B8A210DBCA3B}"/>
          </ac:spMkLst>
        </pc:spChg>
        <pc:spChg chg="add">
          <ac:chgData name="G, Sakthi Gokul" userId="db81e5be-d327-44c3-8cfa-e7560ba8f3f0" providerId="ADAL" clId="{1F024F6B-5C3D-4197-A2A8-57601BA76D5F}" dt="2022-08-09T11:00:32.561" v="318" actId="26606"/>
          <ac:spMkLst>
            <pc:docMk/>
            <pc:sldMk cId="27352030" sldId="273"/>
            <ac:spMk id="6192" creationId="{5E55A99C-0BDC-4DBE-8E40-9FA66F629FA1}"/>
          </ac:spMkLst>
        </pc:spChg>
        <pc:grpChg chg="add del">
          <ac:chgData name="G, Sakthi Gokul" userId="db81e5be-d327-44c3-8cfa-e7560ba8f3f0" providerId="ADAL" clId="{1F024F6B-5C3D-4197-A2A8-57601BA76D5F}" dt="2022-08-09T11:00:32.561" v="318" actId="26606"/>
          <ac:grpSpMkLst>
            <pc:docMk/>
            <pc:sldMk cId="27352030" sldId="273"/>
            <ac:grpSpMk id="6157" creationId="{1EA1DAFF-CECA-492F-BFA1-22C64956B8D9}"/>
          </ac:grpSpMkLst>
        </pc:grpChg>
        <pc:grpChg chg="add del">
          <ac:chgData name="G, Sakthi Gokul" userId="db81e5be-d327-44c3-8cfa-e7560ba8f3f0" providerId="ADAL" clId="{1F024F6B-5C3D-4197-A2A8-57601BA76D5F}" dt="2022-08-09T11:00:32.561" v="318" actId="26606"/>
          <ac:grpSpMkLst>
            <pc:docMk/>
            <pc:sldMk cId="27352030" sldId="273"/>
            <ac:grpSpMk id="6167" creationId="{670FB431-AE18-414D-92F4-1D12D1991152}"/>
          </ac:grpSpMkLst>
        </pc:grpChg>
        <pc:grpChg chg="add del">
          <ac:chgData name="G, Sakthi Gokul" userId="db81e5be-d327-44c3-8cfa-e7560ba8f3f0" providerId="ADAL" clId="{1F024F6B-5C3D-4197-A2A8-57601BA76D5F}" dt="2022-08-09T11:00:32.561" v="318" actId="26606"/>
          <ac:grpSpMkLst>
            <pc:docMk/>
            <pc:sldMk cId="27352030" sldId="273"/>
            <ac:grpSpMk id="6173" creationId="{AF19A774-30A5-488B-9BAF-629C6440294E}"/>
          </ac:grpSpMkLst>
        </pc:grpChg>
        <pc:grpChg chg="add del">
          <ac:chgData name="G, Sakthi Gokul" userId="db81e5be-d327-44c3-8cfa-e7560ba8f3f0" providerId="ADAL" clId="{1F024F6B-5C3D-4197-A2A8-57601BA76D5F}" dt="2022-08-09T11:00:32.561" v="318" actId="26606"/>
          <ac:grpSpMkLst>
            <pc:docMk/>
            <pc:sldMk cId="27352030" sldId="273"/>
            <ac:grpSpMk id="6181" creationId="{8214E4A5-A0D2-42C4-8D14-D2A7E495F041}"/>
          </ac:grpSpMkLst>
        </pc:grpChg>
        <pc:picChg chg="add mod">
          <ac:chgData name="G, Sakthi Gokul" userId="db81e5be-d327-44c3-8cfa-e7560ba8f3f0" providerId="ADAL" clId="{1F024F6B-5C3D-4197-A2A8-57601BA76D5F}" dt="2022-08-09T11:00:32.561" v="318" actId="26606"/>
          <ac:picMkLst>
            <pc:docMk/>
            <pc:sldMk cId="27352030" sldId="273"/>
            <ac:picMk id="6146" creationId="{4E2A85FD-61D2-42D0-A09B-5DA98E15C8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2473-F45B-4EC8-B16F-719839075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87F25-6F8F-44A0-A1D0-6F84DC8EC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4F4B-A27D-4117-9A79-43784853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4EF5-D86F-4C59-B6B3-0EE67261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8E59-A222-4A9E-9D72-3783F43D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F101-D8D9-47B2-982D-D1C23FB2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68EC-47EE-4DC2-8530-520BF1D3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F8EE-5C49-459B-A69E-E57CA939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405A-C7A5-49C5-BE7D-751B705C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0605-1913-483B-8737-5A8C198A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BE2A4-9E9A-4701-B10F-F27EF4F6F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5332-CC1C-46D5-9B5F-781A357B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6487-E8FD-46E9-BC1C-6CBCDF3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7EE9-6910-4EE5-94BE-6499B0B0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49B4-BA31-461B-B124-17DD8122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3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8324-F186-45BE-948D-B599B6E6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57AA-FD38-40EF-B8D1-2680BC1C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6588-AF47-4F50-AC8B-887901BA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3BD3-FF98-40D4-B42C-FD88B4E5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1C31-CD89-435B-94D5-04B138C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B323-032E-42BE-BB44-FCFE705C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F40E-8A4D-4DB0-81F4-84041666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B21A-037E-4D9F-BAAF-6040402B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B5EB-C057-4097-A01A-9B321020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BA8D-83E4-4498-9E5B-C7064DFE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4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3153-EDE7-491D-B334-B982C1E6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7235-30AF-47EE-B507-942D74218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B13D8-54E7-467F-B87A-1AE5CC623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4EF2-A4EA-4B6D-AD64-2FB6F33B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5E5B4-D8AA-48BD-BD11-8CE0D16C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3F13F-38BD-4CA0-80E0-0D7F8581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90AA-D00A-44E6-BCAF-357FFA08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552A8-D739-49BD-9F6B-5BB57E547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89FB9-9FD1-42BD-9F07-1A70451AB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5BAFC-79EF-4600-B3CA-584588A12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E270D-81FD-4605-8BEC-BFD66D45E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AE244-E4BA-4420-AFE2-13E45AD3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E2505-A290-4C1C-A9A6-7D09D0C6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80F82-C477-4E13-8C55-30A1F294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1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1EE4-37BB-4A6D-915A-FC30DF4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43F45-F87B-4189-8231-6DAD4CCB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A94C6-99E5-4C28-8D41-52A8ECFE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AC1E4-1508-4B07-A852-4D7733B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2EDF1-7AFE-4E66-804E-F4027652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4B04B-6CAA-4156-B5FD-D581CA95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DDBD4-F1B9-474C-A495-B016F119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9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E938-07A6-4B5A-B52D-118F8C6F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610B-2535-42AA-8BE3-19F6B6822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2A408-B78F-411C-9956-622B06679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78729-5B56-4AA8-B8FB-A6F45A06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F4A7-3220-49B9-8B45-E8EAEB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F4E57-B36C-444F-84EC-2DD6EE17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5EEE-AE49-463E-970C-EDACE2DA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B4E23-EED2-4D73-BC6B-E5309FC9C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E545F-B700-463E-AF9F-A907214B1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91137-F413-41BB-8EA2-FA826F01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D9482-71DF-4FA7-AC2A-76F9E7C7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883A-A768-4BAC-A1F5-6D25BBFE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5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0BA7D-93DC-4D3C-9619-EB5E2418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EB5D2-527B-49A5-9FA3-5183ECC8C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EB21B-AA6C-4069-AD50-D75C23FFE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0A42-7FCF-44F3-81F9-A37D688BEA21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97AE-08C7-416D-A6CD-854A4AA7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4E54-7A00-470F-B4C2-6FCE62A30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C61C-0B8D-40F1-A7AE-6113DF94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019F8-A4B8-4E67-B2C0-5082E273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7350" y="449379"/>
            <a:ext cx="6600825" cy="2076333"/>
          </a:xfrm>
        </p:spPr>
        <p:txBody>
          <a:bodyPr anchor="t">
            <a:normAutofit/>
          </a:bodyPr>
          <a:lstStyle/>
          <a:p>
            <a:pPr algn="l"/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ENRON EMAIL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B9CC5-5724-4BEE-9D75-94A8F459B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9671" y="5724539"/>
            <a:ext cx="1423729" cy="972180"/>
          </a:xfrm>
        </p:spPr>
        <p:txBody>
          <a:bodyPr anchor="b">
            <a:normAutofit/>
          </a:bodyPr>
          <a:lstStyle/>
          <a:p>
            <a:pPr algn="l"/>
            <a:r>
              <a:rPr lang="en-IN" sz="1400" dirty="0">
                <a:solidFill>
                  <a:schemeClr val="bg1"/>
                </a:solidFill>
              </a:rPr>
              <a:t>By,</a:t>
            </a:r>
          </a:p>
          <a:p>
            <a:pPr algn="l"/>
            <a:r>
              <a:rPr lang="en-IN" sz="1400" dirty="0">
                <a:solidFill>
                  <a:schemeClr val="bg1"/>
                </a:solidFill>
              </a:rPr>
              <a:t>Sakthi Gokul G</a:t>
            </a:r>
          </a:p>
          <a:p>
            <a:pPr algn="l"/>
            <a:r>
              <a:rPr lang="en-IN" sz="1400" dirty="0">
                <a:solidFill>
                  <a:schemeClr val="bg1"/>
                </a:solidFill>
              </a:rPr>
              <a:t>Senior Analyst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606C13EE-0437-B8CC-746C-887F9021C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6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B646C-8AA9-45B7-A752-318DF4CA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469" y="747714"/>
            <a:ext cx="2803139" cy="5239512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EFCF6-2E68-4667-B606-5D675557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removing Stopwords some individual words repeated in all emails we need to remove them.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BDFC09-3315-FD7E-A7FB-35204805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4096512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the words that had a count value of around 1000.</a:t>
            </a:r>
          </a:p>
        </p:txBody>
      </p:sp>
    </p:spTree>
    <p:extLst>
      <p:ext uri="{BB962C8B-B14F-4D97-AF65-F5344CB8AC3E}">
        <p14:creationId xmlns:p14="http://schemas.microsoft.com/office/powerpoint/2010/main" val="23728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14B6D-115B-41E0-BAF7-3F3454EEB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2" r="1" b="5889"/>
          <a:stretch/>
        </p:blipFill>
        <p:spPr bwMode="auto">
          <a:xfrm>
            <a:off x="479846" y="-7315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B9E6B-C9CA-4D18-85E6-5160F93E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bg1"/>
                </a:solidFill>
              </a:rPr>
              <a:t>Wordcloud view – After cleaning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3088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3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4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7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2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3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6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7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9" name="Rectangle 310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A67E6F-447E-48E1-BE55-5A91C9C9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</a:rPr>
              <a:t>After cleaning the text – Decide to remove the rows having null values and less than 4 words that will affect the accuracy.(460 rows)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D9D10-8425-4F7C-8907-70DDFF2E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2177172"/>
            <a:ext cx="9363421" cy="44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7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19996-54FB-40DA-961F-3B5F35F1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Dataset – 1242 rows and 55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FEA18-AC84-474C-AEDB-7D26159E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054298"/>
            <a:ext cx="11327549" cy="4276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B6C99-70FD-4953-A605-723FAFFF95EE}"/>
              </a:ext>
            </a:extLst>
          </p:cNvPr>
          <p:cNvSpPr txBox="1"/>
          <p:nvPr/>
        </p:nvSpPr>
        <p:spPr>
          <a:xfrm>
            <a:off x="8258175" y="248038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Saving this data frame to CSV.</a:t>
            </a:r>
          </a:p>
        </p:txBody>
      </p:sp>
    </p:spTree>
    <p:extLst>
      <p:ext uri="{BB962C8B-B14F-4D97-AF65-F5344CB8AC3E}">
        <p14:creationId xmlns:p14="http://schemas.microsoft.com/office/powerpoint/2010/main" val="24396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41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0A3B6-97C6-41FB-B466-EF31BF76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Multi-Label Classification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653B6677-4D2C-CA99-CA87-A37919F3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Each email has multiple labels so it is a multilabel classification problem.</a:t>
            </a:r>
          </a:p>
        </p:txBody>
      </p:sp>
      <p:pic>
        <p:nvPicPr>
          <p:cNvPr id="4098" name="Picture 2" descr="Multi-Label Classification | TheAILearner">
            <a:extLst>
              <a:ext uri="{FF2B5EF4-FFF2-40B4-BE49-F238E27FC236}">
                <a16:creationId xmlns:a16="http://schemas.microsoft.com/office/drawing/2014/main" id="{B49BD6D4-AEC0-4594-8128-B48253534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 bwMode="auto">
          <a:xfrm>
            <a:off x="2547673" y="2139351"/>
            <a:ext cx="7096652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1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5CEC-E57A-45E5-AE5E-024D4D9F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0"/>
            <a:ext cx="10134600" cy="1325563"/>
          </a:xfrm>
        </p:spPr>
        <p:txBody>
          <a:bodyPr/>
          <a:lstStyle/>
          <a:p>
            <a:r>
              <a:rPr lang="en-IN" b="1" dirty="0"/>
              <a:t>Machine learning Model – Scikit </a:t>
            </a:r>
            <a:r>
              <a:rPr lang="en-IN" b="1" dirty="0" err="1"/>
              <a:t>Multilearn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4008-6120-4069-B292-FB31AAD6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5191542"/>
          </a:xfrm>
        </p:spPr>
        <p:txBody>
          <a:bodyPr/>
          <a:lstStyle/>
          <a:p>
            <a:r>
              <a:rPr lang="en-IN" dirty="0"/>
              <a:t>Fitting Text column(X) with </a:t>
            </a:r>
            <a:r>
              <a:rPr lang="en-IN" dirty="0" err="1"/>
              <a:t>Tfidf</a:t>
            </a:r>
            <a:r>
              <a:rPr lang="en-IN" dirty="0"/>
              <a:t>. </a:t>
            </a:r>
          </a:p>
          <a:p>
            <a:r>
              <a:rPr lang="en-IN" dirty="0"/>
              <a:t>Using a combination of multilabel packages with a normal Algorithm.</a:t>
            </a: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/>
              <a:t>Using a combination of multiclass and Pipeline with a normal Algorithm.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0E783-4F05-4716-97D6-5F6C9A8A1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67372"/>
              </p:ext>
            </p:extLst>
          </p:nvPr>
        </p:nvGraphicFramePr>
        <p:xfrm>
          <a:off x="838200" y="215155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6665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44122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36210946"/>
                    </a:ext>
                  </a:extLst>
                </a:gridCol>
              </a:tblGrid>
              <a:tr h="367091">
                <a:tc>
                  <a:txBody>
                    <a:bodyPr/>
                    <a:lstStyle/>
                    <a:p>
                      <a:r>
                        <a:rPr lang="en-IN" dirty="0"/>
                        <a:t>Machine 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Multilabel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BinaryRelevance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ClassifierChain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6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Label Powerset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11941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75A38D-01D6-4C6C-81D3-E1B457BA5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14408"/>
              </p:ext>
            </p:extLst>
          </p:nvPr>
        </p:nvGraphicFramePr>
        <p:xfrm>
          <a:off x="838200" y="4848857"/>
          <a:ext cx="852774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772">
                  <a:extLst>
                    <a:ext uri="{9D8B030D-6E8A-4147-A177-3AD203B41FA5}">
                      <a16:colId xmlns:a16="http://schemas.microsoft.com/office/drawing/2014/main" val="2757601370"/>
                    </a:ext>
                  </a:extLst>
                </a:gridCol>
                <a:gridCol w="2130642">
                  <a:extLst>
                    <a:ext uri="{9D8B030D-6E8A-4147-A177-3AD203B41FA5}">
                      <a16:colId xmlns:a16="http://schemas.microsoft.com/office/drawing/2014/main" val="59811555"/>
                    </a:ext>
                  </a:extLst>
                </a:gridCol>
                <a:gridCol w="3169329">
                  <a:extLst>
                    <a:ext uri="{9D8B030D-6E8A-4147-A177-3AD203B41FA5}">
                      <a16:colId xmlns:a16="http://schemas.microsoft.com/office/drawing/2014/main" val="1985045587"/>
                    </a:ext>
                  </a:extLst>
                </a:gridCol>
              </a:tblGrid>
              <a:tr h="400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Machine Learning Algorithm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 Score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22018"/>
                  </a:ext>
                </a:extLst>
              </a:tr>
              <a:tr h="319580">
                <a:tc>
                  <a:txBody>
                    <a:bodyPr/>
                    <a:lstStyle/>
                    <a:p>
                      <a:r>
                        <a:rPr lang="en-IN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OneVsRestClassifer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15984"/>
                  </a:ext>
                </a:extLst>
              </a:tr>
              <a:tr h="319580">
                <a:tc>
                  <a:txBody>
                    <a:bodyPr/>
                    <a:lstStyle/>
                    <a:p>
                      <a:r>
                        <a:rPr lang="en-IN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OneVsRestClassifer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567"/>
                  </a:ext>
                </a:extLst>
              </a:tr>
              <a:tr h="31958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OneVsRestClassifer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2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19F64-C7F4-410A-89D9-82AB6AF9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1E0C-1775-471A-B876-9B2FF9F1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Model using LSTM and Bidirectional LSTM.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F3B8AF-D2F6-4D26-B038-F8013FE3B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48636"/>
              </p:ext>
            </p:extLst>
          </p:nvPr>
        </p:nvGraphicFramePr>
        <p:xfrm>
          <a:off x="696985" y="3033497"/>
          <a:ext cx="10742931" cy="295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7">
                  <a:extLst>
                    <a:ext uri="{9D8B030D-6E8A-4147-A177-3AD203B41FA5}">
                      <a16:colId xmlns:a16="http://schemas.microsoft.com/office/drawing/2014/main" val="1899315281"/>
                    </a:ext>
                  </a:extLst>
                </a:gridCol>
                <a:gridCol w="4279477">
                  <a:extLst>
                    <a:ext uri="{9D8B030D-6E8A-4147-A177-3AD203B41FA5}">
                      <a16:colId xmlns:a16="http://schemas.microsoft.com/office/drawing/2014/main" val="1111463667"/>
                    </a:ext>
                  </a:extLst>
                </a:gridCol>
                <a:gridCol w="3511127">
                  <a:extLst>
                    <a:ext uri="{9D8B030D-6E8A-4147-A177-3AD203B41FA5}">
                      <a16:colId xmlns:a16="http://schemas.microsoft.com/office/drawing/2014/main" val="879291176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IN" sz="3300"/>
                        <a:t>Model Name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Embedding File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Accuracy Score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23746433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IN" sz="3300"/>
                        <a:t>LSTM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glove.6B.100d.txt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38%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1185522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IN" sz="3300"/>
                        <a:t>BiLSTM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glove.6B.100d.txt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41%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72817737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IN" sz="3300"/>
                        <a:t>BiLSTM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glove.840B.300d.txt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36%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82914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6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BCE1E-A322-4FD7-8ACA-D56A0702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82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other models I tried- were BERT, RNN, and CNN.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667A0-B2B3-4F28-A817-02854BF7E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518" y="381000"/>
            <a:ext cx="8517682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1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90" name="Rectangle 618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2" name="Rectangle 619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ata Science Thank You - Learn Digital Academy">
            <a:extLst>
              <a:ext uri="{FF2B5EF4-FFF2-40B4-BE49-F238E27FC236}">
                <a16:creationId xmlns:a16="http://schemas.microsoft.com/office/drawing/2014/main" id="{4E2A85FD-61D2-42D0-A09B-5DA98E15C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" r="-1" b="-1"/>
          <a:stretch/>
        </p:blipFill>
        <p:spPr bwMode="auto">
          <a:xfrm>
            <a:off x="952237" y="1755832"/>
            <a:ext cx="10337975" cy="33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0234-6F44-40DB-B3E7-CC3CF0F8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File 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B948-5A60-4064-AEC5-A6B7B32B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 extension is in tar.gz.</a:t>
            </a:r>
          </a:p>
          <a:p>
            <a:r>
              <a:rPr lang="en-IN" dirty="0"/>
              <a:t>After extracting the file it contains 8 folders as 1 to 8.</a:t>
            </a:r>
          </a:p>
          <a:p>
            <a:r>
              <a:rPr lang="en-IN" dirty="0"/>
              <a:t>Each folder contains .txt file and .cats file.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0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F060E-C97F-45A4-8DE6-81931C33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.txt files –  Having Emails take it as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FD9A9D-7D0E-430D-A149-B7B863BD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154"/>
            <a:ext cx="11820525" cy="372053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01B521-F600-4332-8B15-15AB1A36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2007" y="2909505"/>
            <a:ext cx="7341793" cy="713615"/>
          </a:xfrm>
        </p:spPr>
      </p:pic>
    </p:spTree>
    <p:extLst>
      <p:ext uri="{BB962C8B-B14F-4D97-AF65-F5344CB8AC3E}">
        <p14:creationId xmlns:p14="http://schemas.microsoft.com/office/powerpoint/2010/main" val="286641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0F6B-B2B4-4FA3-9660-9C77E570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.cats file – Having multiple labels respective to each email text file.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FDEB-0910-4C12-85BD-488F55C0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Labels in the form of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9E8CC-74DA-45A4-B10F-BB974E96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0" y="2395323"/>
            <a:ext cx="6954220" cy="141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A68D4-72A7-4C54-9360-85ED56AA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1566863"/>
            <a:ext cx="1828801" cy="1785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AE44AD-C215-4D00-B248-B29305A6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160" y="1825625"/>
            <a:ext cx="3829584" cy="4734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DACFD8-F60D-4F4F-B609-A2BB413E0BBE}"/>
              </a:ext>
            </a:extLst>
          </p:cNvPr>
          <p:cNvSpPr txBox="1"/>
          <p:nvPr/>
        </p:nvSpPr>
        <p:spPr>
          <a:xfrm>
            <a:off x="561975" y="4001294"/>
            <a:ext cx="645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So, we need to extract n1 and n2 from this .cats file for all the emails.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 can exclude the frequency.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7F6F5-A036-4474-9584-FB91FB551F06}"/>
              </a:ext>
            </a:extLst>
          </p:cNvPr>
          <p:cNvSpPr txBox="1"/>
          <p:nvPr/>
        </p:nvSpPr>
        <p:spPr>
          <a:xfrm>
            <a:off x="7735271" y="1506022"/>
            <a:ext cx="38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Label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11535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2312-2EF8-4FA5-97D1-D69BBCB5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Extracting Label- </a:t>
            </a:r>
            <a:r>
              <a:rPr lang="en-IN" dirty="0"/>
              <a:t>53 labels as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D8AB-2D44-466F-9BE4-72D5B076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Individually for Every Top level category(n1)- 1,2,3,4.</a:t>
            </a:r>
          </a:p>
          <a:p>
            <a:r>
              <a:rPr lang="en-IN" dirty="0"/>
              <a:t>Finally merged every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D365A-86FE-4BC1-BC40-2B5E67EC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6" y="3179732"/>
            <a:ext cx="11390050" cy="33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F6EB-C9AA-40BF-A288-FE8B2C53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Label Distribution on Email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AAC578-4457-4E4B-8709-DF68A410E0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813745"/>
            <a:ext cx="6553545" cy="52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2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80CB-EF9A-4DAD-8636-AB51413E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Extracting Email Text- 1702 rows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as 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5C84E-9CCC-41AF-8E3A-33D32AFF0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562" y="467208"/>
            <a:ext cx="698947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8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2024-64B3-4874-81A8-0E1C846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 Engineering – Cleaning Email text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6F419-FD9B-4335-B1E9-CCF8BAD90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40" y="1866900"/>
            <a:ext cx="3338760" cy="243840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9FFAAE9-2FFB-4AE7-97CA-A97E0B4D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6" y="2097086"/>
            <a:ext cx="9353550" cy="4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82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C359F-B5BB-423F-8783-E15A1C47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Stopwords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F7B1-FEA5-4B04-914B-A1055C88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There are so many stopwords in the text we need to remove them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CFB884-2784-4393-B4AE-300F14C6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54" y="1164509"/>
            <a:ext cx="6356465" cy="452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392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Courier New</vt:lpstr>
      <vt:lpstr>Office Theme</vt:lpstr>
      <vt:lpstr>ENRON EMAIL DATASET</vt:lpstr>
      <vt:lpstr>File Description:</vt:lpstr>
      <vt:lpstr>.txt files –  Having Emails take it as features</vt:lpstr>
      <vt:lpstr>.cats file – Having multiple labels respective to each email text file.                </vt:lpstr>
      <vt:lpstr>Extracting Label- 53 labels as Y</vt:lpstr>
      <vt:lpstr>Label Distribution on Email</vt:lpstr>
      <vt:lpstr>Extracting Email Text- 1702 rows Text as X</vt:lpstr>
      <vt:lpstr>Feature Engineering – Cleaning Email text</vt:lpstr>
      <vt:lpstr>Stopwords</vt:lpstr>
      <vt:lpstr>After removing Stopwords some individual words repeated in all emails we need to remove them.</vt:lpstr>
      <vt:lpstr>Wordcloud view – After cleaning</vt:lpstr>
      <vt:lpstr>After cleaning the text – Decide to remove the rows having null values and less than 4 words that will affect the accuracy.(460 rows)</vt:lpstr>
      <vt:lpstr>Final Dataset – 1242 rows and 55 columns</vt:lpstr>
      <vt:lpstr>Multi-Label Classification</vt:lpstr>
      <vt:lpstr>Machine learning Model – Scikit Multilearn</vt:lpstr>
      <vt:lpstr>Deep Learning Model</vt:lpstr>
      <vt:lpstr>Some other models I tried- were BERT, RNN, and CNN.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ENRON EMAIL DATASET</dc:title>
  <dc:creator>G, Sakthi Gokul</dc:creator>
  <cp:lastModifiedBy>G, Sakthi Gokul</cp:lastModifiedBy>
  <cp:revision>1</cp:revision>
  <dcterms:created xsi:type="dcterms:W3CDTF">2022-08-09T07:20:32Z</dcterms:created>
  <dcterms:modified xsi:type="dcterms:W3CDTF">2022-08-09T11:00:32Z</dcterms:modified>
</cp:coreProperties>
</file>