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FPJJOR3iIMhSpABR9gHEzf8Dh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9BEAF7-A413-4786-BF1B-44B7689E31F2}">
  <a:tblStyle styleId="{029BEAF7-A413-4786-BF1B-44B7689E31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We will reference how other games implement ascii graphics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Playtest the game out with players and see if they understand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Regular meetups to make sure we are on schedule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Playtest to make our level tight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Research and seek help from TA and lecturers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Each map will have a timer, after timer ends, the guards will come and catch you.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Our genre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Core game loop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Workings of prison guard which can make interesting game decisions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Current priority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" name="Google Shape;14;p16"/>
          <p:cNvSpPr txBox="1"/>
          <p:nvPr/>
        </p:nvSpPr>
        <p:spPr>
          <a:xfrm flipH="1">
            <a:off x="329100" y="457200"/>
            <a:ext cx="12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4775" y="487800"/>
            <a:ext cx="905901" cy="6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729627" y="4087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u="sng"/>
              <a:t>Pitch Presentation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>
                <a:solidFill>
                  <a:srgbClr val="FF9900"/>
                </a:solidFill>
                <a:highlight>
                  <a:srgbClr val="FFFFFF"/>
                </a:highlight>
              </a:rPr>
              <a:t>Sakthiish</a:t>
            </a:r>
            <a:r>
              <a:rPr b="1" lang="en-GB">
                <a:highlight>
                  <a:srgbClr val="FFFFFF"/>
                </a:highlight>
              </a:rPr>
              <a:t> </a:t>
            </a:r>
            <a:r>
              <a:rPr lang="en-GB">
                <a:highlight>
                  <a:srgbClr val="FFFFFF"/>
                </a:highlight>
              </a:rPr>
              <a:t>-Graphics, </a:t>
            </a:r>
            <a:r>
              <a:rPr b="1" lang="en-GB">
                <a:solidFill>
                  <a:srgbClr val="FF9900"/>
                </a:solidFill>
                <a:highlight>
                  <a:srgbClr val="FFFFFF"/>
                </a:highlight>
              </a:rPr>
              <a:t>Benjamin</a:t>
            </a:r>
            <a:r>
              <a:rPr b="1" lang="en-GB">
                <a:highlight>
                  <a:srgbClr val="FFFFFF"/>
                </a:highlight>
              </a:rPr>
              <a:t> </a:t>
            </a:r>
            <a:r>
              <a:rPr lang="en-GB">
                <a:highlight>
                  <a:srgbClr val="FFFFFF"/>
                </a:highlight>
              </a:rPr>
              <a:t>-Systems , </a:t>
            </a:r>
            <a:r>
              <a:rPr b="1" lang="en-GB">
                <a:solidFill>
                  <a:srgbClr val="FF9900"/>
                </a:solidFill>
                <a:highlight>
                  <a:srgbClr val="FFFFFF"/>
                </a:highlight>
              </a:rPr>
              <a:t>Hao Zhe</a:t>
            </a:r>
            <a:r>
              <a:rPr lang="en-GB">
                <a:highlight>
                  <a:srgbClr val="FFFFFF"/>
                </a:highlight>
              </a:rPr>
              <a:t> -AI, </a:t>
            </a:r>
            <a:r>
              <a:rPr b="1" lang="en-GB">
                <a:solidFill>
                  <a:srgbClr val="FF9900"/>
                </a:solidFill>
                <a:highlight>
                  <a:srgbClr val="FFFFFF"/>
                </a:highlight>
              </a:rPr>
              <a:t>Jun Yi</a:t>
            </a:r>
            <a:r>
              <a:rPr lang="en-GB">
                <a:highlight>
                  <a:srgbClr val="FFFFFF"/>
                </a:highlight>
              </a:rPr>
              <a:t> -Physics/Tech Lead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748" y="1252388"/>
            <a:ext cx="3362800" cy="22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729450" y="2571750"/>
            <a:ext cx="76887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0" name="Google Shape;9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75" y="1277675"/>
            <a:ext cx="8256050" cy="34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1136300" y="492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3600">
                <a:solidFill>
                  <a:srgbClr val="000000"/>
                </a:solidFill>
              </a:rPr>
              <a:t>Escape from Digital Penitentiary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727650" y="1277300"/>
            <a:ext cx="76887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>
                <a:solidFill>
                  <a:srgbClr val="000000"/>
                </a:solidFill>
              </a:rPr>
              <a:t>A Prison Break game where the player explores the map, obtain certain objects to aid their escape, without detection from guards.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165551"/>
            <a:ext cx="2787050" cy="276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325" y="2165525"/>
            <a:ext cx="2787089" cy="276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3600">
                <a:solidFill>
                  <a:srgbClr val="000000"/>
                </a:solidFill>
              </a:rPr>
              <a:t>Escape from Digital Penitentiary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>
                <a:solidFill>
                  <a:srgbClr val="000000"/>
                </a:solidFill>
              </a:rPr>
              <a:t>A falsely accused criminal escaping from a maximum security prison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50" y="2006250"/>
            <a:ext cx="3650926" cy="2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601925" y="1312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Game Overview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407600" y="2084950"/>
            <a:ext cx="3734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 u="sng">
                <a:solidFill>
                  <a:srgbClr val="000000"/>
                </a:solidFill>
              </a:rPr>
              <a:t>Camera</a:t>
            </a:r>
            <a:endParaRPr sz="18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>
                <a:solidFill>
                  <a:srgbClr val="000000"/>
                </a:solidFill>
              </a:rPr>
              <a:t>Top Down View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>
                <a:solidFill>
                  <a:srgbClr val="000000"/>
                </a:solidFill>
              </a:rPr>
              <a:t>Console Text Based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 u="sng">
                <a:solidFill>
                  <a:srgbClr val="000000"/>
                </a:solidFill>
              </a:rPr>
              <a:t>Feel of the Game</a:t>
            </a:r>
            <a:endParaRPr sz="18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>
                <a:solidFill>
                  <a:srgbClr val="000000"/>
                </a:solidFill>
              </a:rPr>
              <a:t>Adrenaline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>
                <a:solidFill>
                  <a:srgbClr val="000000"/>
                </a:solidFill>
              </a:rPr>
              <a:t>Intense feeling in a tense situation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5" name="Google Shape;11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675" y="786538"/>
            <a:ext cx="5002300" cy="35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Core Features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Puzzle (Primary)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Stealth (Secondary)</a:t>
            </a:r>
            <a:endParaRPr sz="18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 u="sng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Navigate around the level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Pickup items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Overcome locks/obstacles with items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Avoid the guards (Line of Sight)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Moving Guards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sz="1800">
                <a:solidFill>
                  <a:srgbClr val="000000"/>
                </a:solidFill>
              </a:rPr>
              <a:t>Guards offensive capability (Ranged Shooting)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300" y="6402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Central Pillars</a:t>
            </a:r>
            <a:endParaRPr/>
          </a:p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0" name="Google Shape;130;p9"/>
          <p:cNvGraphicFramePr/>
          <p:nvPr/>
        </p:nvGraphicFramePr>
        <p:xfrm>
          <a:off x="952500" y="192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{029BEAF7-A413-4786-BF1B-44B7689E31F2}</a:tableStyleId>
              </a:tblPr>
              <a:tblGrid>
                <a:gridCol w="2437300"/>
                <a:gridCol w="2388700"/>
                <a:gridCol w="2413000"/>
              </a:tblGrid>
              <a:tr h="292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highlight>
                            <a:srgbClr val="FF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Exploration</a:t>
                      </a:r>
                      <a:endParaRPr b="1" sz="1800" u="none" cap="none" strike="noStrike">
                        <a:highlight>
                          <a:srgbClr val="FF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Movement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Level Design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Finding objectives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Finding exit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Planning stealth routes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highlight>
                            <a:srgbClr val="00FF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Interaction</a:t>
                      </a:r>
                      <a:endParaRPr b="1" sz="1800" u="none" cap="none" strike="noStrike">
                        <a:highlight>
                          <a:srgbClr val="00FF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Pick up items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Use items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Puzzle Design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highlight>
                            <a:srgbClr val="FF99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Artificial Intelligence </a:t>
                      </a:r>
                      <a:endParaRPr b="1" sz="1800" u="none" cap="none" strike="noStrike">
                        <a:highlight>
                          <a:srgbClr val="FF9900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State machine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Patrol movement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Player detection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Pathfinding 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Offensive abilities</a:t>
                      </a:r>
                      <a:endParaRPr sz="18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727650" y="1798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7200">
                <a:solidFill>
                  <a:srgbClr val="000000"/>
                </a:solidFill>
              </a:rPr>
              <a:t>Gameplay</a:t>
            </a:r>
            <a:endParaRPr b="0" sz="7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7200"/>
          </a:p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2" name="Google Shape;142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Key Takeaway and Learnings</a:t>
            </a:r>
            <a:endParaRPr/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Time management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Plan to fail rather than failing to plan.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Debugging is key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Practice</a:t>
            </a:r>
            <a:r>
              <a:rPr lang="en-GB" sz="1800"/>
              <a:t>, </a:t>
            </a:r>
            <a:r>
              <a:rPr lang="en-GB" sz="1800"/>
              <a:t>Practice</a:t>
            </a:r>
            <a:r>
              <a:rPr lang="en-GB" sz="1800"/>
              <a:t>, </a:t>
            </a:r>
            <a:r>
              <a:rPr lang="en-GB" sz="1800"/>
              <a:t>Practice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Better coding structure and code clarity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Ask when in doubt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We don't have the time to experiment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3475" y="1467700"/>
            <a:ext cx="2894300" cy="30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