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4678-9885-4BA1-B172-AB427D48D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E60C-33B8-4272-A803-0EF4C26D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4678-9885-4BA1-B172-AB427D48D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E60C-33B8-4272-A803-0EF4C26D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4678-9885-4BA1-B172-AB427D48D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E60C-33B8-4272-A803-0EF4C26D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4678-9885-4BA1-B172-AB427D48D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E60C-33B8-4272-A803-0EF4C26D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5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4678-9885-4BA1-B172-AB427D48D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E60C-33B8-4272-A803-0EF4C26D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4678-9885-4BA1-B172-AB427D48D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E60C-33B8-4272-A803-0EF4C26D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4678-9885-4BA1-B172-AB427D48D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E60C-33B8-4272-A803-0EF4C26D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4678-9885-4BA1-B172-AB427D48D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E60C-33B8-4272-A803-0EF4C26D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2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4678-9885-4BA1-B172-AB427D48D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E60C-33B8-4272-A803-0EF4C26D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7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4678-9885-4BA1-B172-AB427D48D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E60C-33B8-4272-A803-0EF4C26D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0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4678-9885-4BA1-B172-AB427D48D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E60C-33B8-4272-A803-0EF4C26D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A4678-9885-4BA1-B172-AB427D48D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DE60C-33B8-4272-A803-0EF4C26D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715" y="978189"/>
            <a:ext cx="1382233" cy="8187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Front End App (Angular / Backbone </a:t>
            </a:r>
            <a:r>
              <a:rPr lang="en-US" sz="10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8104" y="978189"/>
            <a:ext cx="1382233" cy="81870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 End Server API serving response 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1679948" y="1387543"/>
            <a:ext cx="2098156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65008" y="542253"/>
            <a:ext cx="1924493" cy="744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data in API changes, UI should be updated without any Glitch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11073" y="1488556"/>
            <a:ext cx="1924493" cy="8133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Thousands of users will be  connected and the change in data should be published to all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45436" y="4426686"/>
            <a:ext cx="1382233" cy="81870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NodeJs Server / NodeJs Process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18821" y="3218114"/>
            <a:ext cx="829340" cy="81870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IOS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10923" y="3122420"/>
            <a:ext cx="1084521" cy="10614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Android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300" y="4545647"/>
            <a:ext cx="1054406" cy="104088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Arduino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898777" y="5214007"/>
            <a:ext cx="1054406" cy="104088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Raspi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Curved Connector 20"/>
          <p:cNvCxnSpPr>
            <a:stCxn id="12" idx="1"/>
            <a:endCxn id="17" idx="0"/>
          </p:cNvCxnSpPr>
          <p:nvPr/>
        </p:nvCxnSpPr>
        <p:spPr>
          <a:xfrm rot="10800000">
            <a:off x="2953184" y="3122420"/>
            <a:ext cx="892252" cy="1713620"/>
          </a:xfrm>
          <a:prstGeom prst="curvedConnector4">
            <a:avLst>
              <a:gd name="adj1" fmla="val 19613"/>
              <a:gd name="adj2" fmla="val 113340"/>
            </a:avLst>
          </a:prstGeom>
          <a:ln w="38100" cmpd="sng">
            <a:headEnd type="none" w="lg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2" idx="2"/>
            <a:endCxn id="19" idx="6"/>
          </p:cNvCxnSpPr>
          <p:nvPr/>
        </p:nvCxnSpPr>
        <p:spPr>
          <a:xfrm rot="5400000">
            <a:off x="3500339" y="4698237"/>
            <a:ext cx="489058" cy="1583370"/>
          </a:xfrm>
          <a:prstGeom prst="curvedConnector2">
            <a:avLst/>
          </a:prstGeom>
          <a:ln w="38100" cmpd="sng">
            <a:headEnd type="none" w="lg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2" idx="1"/>
            <a:endCxn id="16" idx="5"/>
          </p:cNvCxnSpPr>
          <p:nvPr/>
        </p:nvCxnSpPr>
        <p:spPr>
          <a:xfrm rot="10800000">
            <a:off x="1626708" y="3916924"/>
            <a:ext cx="2218729" cy="919116"/>
          </a:xfrm>
          <a:prstGeom prst="curvedConnector2">
            <a:avLst/>
          </a:prstGeom>
          <a:ln w="38100" cmpd="sng">
            <a:headEnd type="none" w="lg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2" idx="1"/>
            <a:endCxn id="18" idx="6"/>
          </p:cNvCxnSpPr>
          <p:nvPr/>
        </p:nvCxnSpPr>
        <p:spPr>
          <a:xfrm rot="10800000" flipV="1">
            <a:off x="1626706" y="4836039"/>
            <a:ext cx="2218730" cy="230051"/>
          </a:xfrm>
          <a:prstGeom prst="curvedConnector3">
            <a:avLst/>
          </a:prstGeom>
          <a:ln w="38100" cmpd="sng">
            <a:headEnd type="none" w="lg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109084" y="3477732"/>
            <a:ext cx="1924493" cy="744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send messages to any clients written in any language with different protocol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77" y="1606817"/>
            <a:ext cx="559228" cy="8630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77" y="2967326"/>
            <a:ext cx="559228" cy="8630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77" y="4256733"/>
            <a:ext cx="559228" cy="8630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787" y="1672043"/>
            <a:ext cx="758456" cy="75845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787" y="3031124"/>
            <a:ext cx="758456" cy="75845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787" y="4320531"/>
            <a:ext cx="758456" cy="758456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32" idx="1"/>
            <a:endCxn id="36" idx="3"/>
          </p:cNvCxnSpPr>
          <p:nvPr/>
        </p:nvCxnSpPr>
        <p:spPr>
          <a:xfrm flipH="1">
            <a:off x="7399243" y="2038355"/>
            <a:ext cx="696434" cy="12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1"/>
            <a:endCxn id="37" idx="3"/>
          </p:cNvCxnSpPr>
          <p:nvPr/>
        </p:nvCxnSpPr>
        <p:spPr>
          <a:xfrm flipH="1">
            <a:off x="7399243" y="3398864"/>
            <a:ext cx="696434" cy="1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1"/>
            <a:endCxn id="38" idx="3"/>
          </p:cNvCxnSpPr>
          <p:nvPr/>
        </p:nvCxnSpPr>
        <p:spPr>
          <a:xfrm flipH="1">
            <a:off x="7399243" y="4688271"/>
            <a:ext cx="696434" cy="1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137160" y="1535121"/>
            <a:ext cx="2292839" cy="10069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NodeJs Chat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Send a Message to one NodeJs server, and have it delivered to All the users connected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0" name="Straight Arrow Connector 49"/>
          <p:cNvCxnSpPr>
            <a:stCxn id="48" idx="1"/>
            <a:endCxn id="32" idx="3"/>
          </p:cNvCxnSpPr>
          <p:nvPr/>
        </p:nvCxnSpPr>
        <p:spPr>
          <a:xfrm flipH="1" flipV="1">
            <a:off x="8654905" y="2038355"/>
            <a:ext cx="482255" cy="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  <a:endCxn id="33" idx="0"/>
          </p:cNvCxnSpPr>
          <p:nvPr/>
        </p:nvCxnSpPr>
        <p:spPr>
          <a:xfrm>
            <a:off x="8375291" y="2469892"/>
            <a:ext cx="0" cy="497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2"/>
            <a:endCxn id="34" idx="0"/>
          </p:cNvCxnSpPr>
          <p:nvPr/>
        </p:nvCxnSpPr>
        <p:spPr>
          <a:xfrm>
            <a:off x="8375291" y="3830401"/>
            <a:ext cx="0" cy="426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8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Viswanathan, Sakthivel (Cognizant)</dc:creator>
  <cp:lastModifiedBy>Viswanathan, Sakthivel (Cognizant)</cp:lastModifiedBy>
  <cp:revision>9</cp:revision>
  <dcterms:created xsi:type="dcterms:W3CDTF">2015-09-19T11:16:20Z</dcterms:created>
  <dcterms:modified xsi:type="dcterms:W3CDTF">2015-09-19T11:50:20Z</dcterms:modified>
</cp:coreProperties>
</file>