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Gill Sans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iThHvxXDjef6H3HVHeSSyJZ+0i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Nunito-regular.fntdata"/><Relationship Id="rId21" Type="http://schemas.openxmlformats.org/officeDocument/2006/relationships/slide" Target="slides/slide17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GillSans-regular.fntdata"/><Relationship Id="rId25" Type="http://schemas.openxmlformats.org/officeDocument/2006/relationships/font" Target="fonts/Nunito-boldItalic.fntdata"/><Relationship Id="rId28" Type="http://customschemas.google.com/relationships/presentationmetadata" Target="metadata"/><Relationship Id="rId27" Type="http://schemas.openxmlformats.org/officeDocument/2006/relationships/font" Target="fonts/Gill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rgbClr val="3F3F3F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9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sp>
      <p:sp>
        <p:nvSpPr>
          <p:cNvPr id="16" name="Google Shape;16;p19"/>
          <p:cNvSpPr txBox="1"/>
          <p:nvPr>
            <p:ph type="ctrTitle"/>
          </p:nvPr>
        </p:nvSpPr>
        <p:spPr>
          <a:xfrm>
            <a:off x="2520000" y="0"/>
            <a:ext cx="9672000" cy="6857999"/>
          </a:xfrm>
          <a:prstGeom prst="rect">
            <a:avLst/>
          </a:prstGeom>
          <a:solidFill>
            <a:schemeClr val="dk2">
              <a:alpha val="69803"/>
            </a:schemeClr>
          </a:solidFill>
          <a:ln>
            <a:noFill/>
          </a:ln>
        </p:spPr>
        <p:txBody>
          <a:bodyPr anchorCtr="0" anchor="ctr" bIns="0" lIns="1116000" spcFirstLastPara="1" rIns="18000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  <a:defRPr sz="5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3600000" y="4276447"/>
            <a:ext cx="5161550" cy="620016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anchorCtr="0" anchor="ctr" bIns="0" lIns="14400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i="1"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9"/>
          <p:cNvSpPr txBox="1"/>
          <p:nvPr>
            <p:ph idx="11" type="ftr"/>
          </p:nvPr>
        </p:nvSpPr>
        <p:spPr>
          <a:xfrm>
            <a:off x="3600000" y="626208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/>
          <p:nvPr>
            <p:ph idx="12" type="sldNum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Only - Full Photo">
  <p:cSld name="Title and Subtitle Only - Full Photo"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/>
          <p:nvPr>
            <p:ph idx="2" type="pic"/>
          </p:nvPr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sp>
      <p:sp>
        <p:nvSpPr>
          <p:cNvPr id="122" name="Google Shape;122;p28"/>
          <p:cNvSpPr txBox="1"/>
          <p:nvPr>
            <p:ph type="title"/>
          </p:nvPr>
        </p:nvSpPr>
        <p:spPr>
          <a:xfrm>
            <a:off x="684000" y="808185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1" type="ftr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8"/>
          <p:cNvSpPr/>
          <p:nvPr>
            <p:ph idx="12" type="sldNum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28"/>
          <p:cNvSpPr/>
          <p:nvPr/>
        </p:nvSpPr>
        <p:spPr>
          <a:xfrm rot="5400000">
            <a:off x="6963000" y="1629000"/>
            <a:ext cx="6858000" cy="3600000"/>
          </a:xfrm>
          <a:custGeom>
            <a:rect b="b" l="l" r="r" t="t"/>
            <a:pathLst>
              <a:path extrusionOk="0" h="3600000" w="6858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684213" y="1405643"/>
            <a:ext cx="7559675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Only - Light">
  <p:cSld name="Title and Subtitle Only - Ligh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684213" y="1405643"/>
            <a:ext cx="7559675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1" type="ftr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9"/>
          <p:cNvSpPr/>
          <p:nvPr>
            <p:ph idx="12" type="sldNum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29"/>
          <p:cNvSpPr txBox="1"/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9"/>
          <p:cNvSpPr/>
          <p:nvPr/>
        </p:nvSpPr>
        <p:spPr>
          <a:xfrm rot="5400000">
            <a:off x="6963000" y="1629000"/>
            <a:ext cx="6858000" cy="3600000"/>
          </a:xfrm>
          <a:custGeom>
            <a:rect b="b" l="l" r="r" t="t"/>
            <a:pathLst>
              <a:path extrusionOk="0" h="3600000" w="6858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0"/>
          <p:cNvSpPr/>
          <p:nvPr/>
        </p:nvSpPr>
        <p:spPr>
          <a:xfrm rot="5400000">
            <a:off x="6963000" y="1629000"/>
            <a:ext cx="6858000" cy="3600000"/>
          </a:xfrm>
          <a:custGeom>
            <a:rect b="b" l="l" r="r" t="t"/>
            <a:pathLst>
              <a:path extrusionOk="0" h="3600000" w="6858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0"/>
          <p:cNvSpPr txBox="1"/>
          <p:nvPr>
            <p:ph idx="11" type="ftr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/>
          <p:nvPr>
            <p:ph idx="12" type="sldNum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1303794" y="3407563"/>
            <a:ext cx="2034138" cy="245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30"/>
          <p:cNvSpPr txBox="1"/>
          <p:nvPr>
            <p:ph idx="2" type="body"/>
          </p:nvPr>
        </p:nvSpPr>
        <p:spPr>
          <a:xfrm>
            <a:off x="1303794" y="3005055"/>
            <a:ext cx="2034138" cy="36044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30"/>
          <p:cNvSpPr txBox="1"/>
          <p:nvPr>
            <p:ph idx="3" type="body"/>
          </p:nvPr>
        </p:nvSpPr>
        <p:spPr>
          <a:xfrm>
            <a:off x="5066363" y="3407563"/>
            <a:ext cx="2034138" cy="245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30"/>
          <p:cNvSpPr txBox="1"/>
          <p:nvPr>
            <p:ph idx="4" type="body"/>
          </p:nvPr>
        </p:nvSpPr>
        <p:spPr>
          <a:xfrm>
            <a:off x="5066363" y="3005055"/>
            <a:ext cx="2034138" cy="36044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30"/>
          <p:cNvSpPr txBox="1"/>
          <p:nvPr>
            <p:ph idx="5" type="body"/>
          </p:nvPr>
        </p:nvSpPr>
        <p:spPr>
          <a:xfrm>
            <a:off x="8828931" y="3407563"/>
            <a:ext cx="2034138" cy="245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30"/>
          <p:cNvSpPr txBox="1"/>
          <p:nvPr>
            <p:ph idx="6" type="body"/>
          </p:nvPr>
        </p:nvSpPr>
        <p:spPr>
          <a:xfrm>
            <a:off x="8828931" y="3005055"/>
            <a:ext cx="2034138" cy="36044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30"/>
          <p:cNvSpPr/>
          <p:nvPr>
            <p:ph idx="7" type="pic"/>
          </p:nvPr>
        </p:nvSpPr>
        <p:spPr>
          <a:xfrm>
            <a:off x="1867711" y="1648853"/>
            <a:ext cx="906304" cy="120629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30"/>
          <p:cNvSpPr/>
          <p:nvPr>
            <p:ph idx="8" type="pic"/>
          </p:nvPr>
        </p:nvSpPr>
        <p:spPr>
          <a:xfrm>
            <a:off x="5630280" y="1648853"/>
            <a:ext cx="906304" cy="120629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30"/>
          <p:cNvSpPr/>
          <p:nvPr>
            <p:ph idx="9" type="pic"/>
          </p:nvPr>
        </p:nvSpPr>
        <p:spPr>
          <a:xfrm>
            <a:off x="9392848" y="1648853"/>
            <a:ext cx="906304" cy="120629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30"/>
          <p:cNvSpPr txBox="1"/>
          <p:nvPr>
            <p:ph idx="13" type="body"/>
          </p:nvPr>
        </p:nvSpPr>
        <p:spPr>
          <a:xfrm>
            <a:off x="1303794" y="5736658"/>
            <a:ext cx="2034138" cy="245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30"/>
          <p:cNvSpPr txBox="1"/>
          <p:nvPr>
            <p:ph idx="14" type="body"/>
          </p:nvPr>
        </p:nvSpPr>
        <p:spPr>
          <a:xfrm>
            <a:off x="1303794" y="5334150"/>
            <a:ext cx="2034138" cy="36044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30"/>
          <p:cNvSpPr txBox="1"/>
          <p:nvPr>
            <p:ph idx="15" type="body"/>
          </p:nvPr>
        </p:nvSpPr>
        <p:spPr>
          <a:xfrm>
            <a:off x="5066363" y="5736658"/>
            <a:ext cx="2034138" cy="245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30"/>
          <p:cNvSpPr txBox="1"/>
          <p:nvPr>
            <p:ph idx="16" type="body"/>
          </p:nvPr>
        </p:nvSpPr>
        <p:spPr>
          <a:xfrm>
            <a:off x="5066363" y="5334150"/>
            <a:ext cx="2034138" cy="36044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17" type="body"/>
          </p:nvPr>
        </p:nvSpPr>
        <p:spPr>
          <a:xfrm>
            <a:off x="8828931" y="5736658"/>
            <a:ext cx="2034138" cy="245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8" type="body"/>
          </p:nvPr>
        </p:nvSpPr>
        <p:spPr>
          <a:xfrm>
            <a:off x="8828931" y="5334150"/>
            <a:ext cx="2034138" cy="36044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30"/>
          <p:cNvSpPr/>
          <p:nvPr>
            <p:ph idx="19" type="pic"/>
          </p:nvPr>
        </p:nvSpPr>
        <p:spPr>
          <a:xfrm>
            <a:off x="1867711" y="3977948"/>
            <a:ext cx="906304" cy="120629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0"/>
          <p:cNvSpPr/>
          <p:nvPr>
            <p:ph idx="20" type="pic"/>
          </p:nvPr>
        </p:nvSpPr>
        <p:spPr>
          <a:xfrm>
            <a:off x="5630280" y="3977948"/>
            <a:ext cx="906304" cy="1206290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30"/>
          <p:cNvSpPr/>
          <p:nvPr>
            <p:ph idx="21" type="pic"/>
          </p:nvPr>
        </p:nvSpPr>
        <p:spPr>
          <a:xfrm>
            <a:off x="9392848" y="3977948"/>
            <a:ext cx="906304" cy="120629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30"/>
          <p:cNvSpPr txBox="1"/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1"/>
          <p:cNvSpPr txBox="1"/>
          <p:nvPr>
            <p:ph idx="1" type="body"/>
          </p:nvPr>
        </p:nvSpPr>
        <p:spPr>
          <a:xfrm>
            <a:off x="684213" y="1405643"/>
            <a:ext cx="7559675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31"/>
          <p:cNvSpPr txBox="1"/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1"/>
          <p:cNvSpPr txBox="1"/>
          <p:nvPr>
            <p:ph idx="2" type="body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31"/>
          <p:cNvSpPr txBox="1"/>
          <p:nvPr>
            <p:ph idx="11" type="ftr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1"/>
          <p:cNvSpPr/>
          <p:nvPr>
            <p:ph idx="12" type="sldNum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solidFill>
          <a:srgbClr val="3F3F3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/>
          <p:nvPr>
            <p:ph idx="1" type="body"/>
          </p:nvPr>
        </p:nvSpPr>
        <p:spPr>
          <a:xfrm>
            <a:off x="1147343" y="2731933"/>
            <a:ext cx="6903253" cy="3350673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anchorCtr="0" anchor="t" bIns="0" lIns="576000" spcFirstLastPara="1" rIns="576000" wrap="square" tIns="187200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0"/>
          <p:cNvSpPr/>
          <p:nvPr>
            <p:ph idx="2" type="pic"/>
          </p:nvPr>
        </p:nvSpPr>
        <p:spPr>
          <a:xfrm>
            <a:off x="0" y="0"/>
            <a:ext cx="1201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20"/>
          <p:cNvSpPr txBox="1"/>
          <p:nvPr>
            <p:ph idx="11" type="ftr"/>
          </p:nvPr>
        </p:nvSpPr>
        <p:spPr>
          <a:xfrm>
            <a:off x="683999" y="6262080"/>
            <a:ext cx="6190934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/>
          <p:nvPr>
            <p:ph idx="12" type="sldNum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20"/>
          <p:cNvSpPr txBox="1"/>
          <p:nvPr>
            <p:ph type="title"/>
          </p:nvPr>
        </p:nvSpPr>
        <p:spPr>
          <a:xfrm>
            <a:off x="1749778" y="3096087"/>
            <a:ext cx="545575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  <a:defRPr sz="4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/>
          <p:nvPr/>
        </p:nvSpPr>
        <p:spPr>
          <a:xfrm rot="5400000">
            <a:off x="6963000" y="1629000"/>
            <a:ext cx="6858000" cy="3600000"/>
          </a:xfrm>
          <a:custGeom>
            <a:rect b="b" l="l" r="r" t="t"/>
            <a:pathLst>
              <a:path extrusionOk="0" h="3600000" w="6858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ed Images">
  <p:cSld name="Listed Image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684213" y="1405643"/>
            <a:ext cx="7559675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2" type="body"/>
          </p:nvPr>
        </p:nvSpPr>
        <p:spPr>
          <a:xfrm>
            <a:off x="2095500" y="1992933"/>
            <a:ext cx="9388499" cy="1095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1" type="ftr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/>
          <p:nvPr>
            <p:ph idx="12" type="sldNum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21"/>
          <p:cNvSpPr/>
          <p:nvPr>
            <p:ph idx="3" type="pic"/>
          </p:nvPr>
        </p:nvSpPr>
        <p:spPr>
          <a:xfrm>
            <a:off x="684213" y="1992934"/>
            <a:ext cx="1095375" cy="1095375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1"/>
          <p:cNvSpPr/>
          <p:nvPr>
            <p:ph idx="4" type="pic"/>
          </p:nvPr>
        </p:nvSpPr>
        <p:spPr>
          <a:xfrm>
            <a:off x="684213" y="3431134"/>
            <a:ext cx="1095375" cy="1095375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21"/>
          <p:cNvSpPr/>
          <p:nvPr>
            <p:ph idx="5" type="pic"/>
          </p:nvPr>
        </p:nvSpPr>
        <p:spPr>
          <a:xfrm>
            <a:off x="684213" y="4869334"/>
            <a:ext cx="1095375" cy="1095375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21"/>
          <p:cNvSpPr txBox="1"/>
          <p:nvPr>
            <p:ph idx="6" type="body"/>
          </p:nvPr>
        </p:nvSpPr>
        <p:spPr>
          <a:xfrm>
            <a:off x="2095500" y="3422739"/>
            <a:ext cx="9388499" cy="1095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7" type="body"/>
          </p:nvPr>
        </p:nvSpPr>
        <p:spPr>
          <a:xfrm>
            <a:off x="2095500" y="4867850"/>
            <a:ext cx="9388499" cy="1095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6 x Content Block with Icon">
  <p:cSld name="1_6 x Content Block with Ic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/>
          <p:nvPr/>
        </p:nvSpPr>
        <p:spPr>
          <a:xfrm rot="5400000">
            <a:off x="8677500" y="3343500"/>
            <a:ext cx="3429000" cy="3600000"/>
          </a:xfrm>
          <a:custGeom>
            <a:rect b="b" l="l" r="r" t="t"/>
            <a:pathLst>
              <a:path extrusionOk="0" h="3600000" w="3429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rgbClr val="7F7F7F">
              <a:alpha val="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2"/>
          <p:cNvSpPr txBox="1"/>
          <p:nvPr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2"/>
          <p:cNvSpPr txBox="1"/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/>
          <p:nvPr>
            <p:ph idx="12" type="sldNum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22"/>
          <p:cNvSpPr txBox="1"/>
          <p:nvPr>
            <p:ph idx="1" type="body"/>
          </p:nvPr>
        </p:nvSpPr>
        <p:spPr>
          <a:xfrm>
            <a:off x="682863" y="3668499"/>
            <a:ext cx="3276000" cy="2238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2" type="body"/>
          </p:nvPr>
        </p:nvSpPr>
        <p:spPr>
          <a:xfrm>
            <a:off x="682863" y="3068555"/>
            <a:ext cx="3276000" cy="36044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3" type="body"/>
          </p:nvPr>
        </p:nvSpPr>
        <p:spPr>
          <a:xfrm>
            <a:off x="4445432" y="3668499"/>
            <a:ext cx="3276000" cy="2238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4" type="body"/>
          </p:nvPr>
        </p:nvSpPr>
        <p:spPr>
          <a:xfrm>
            <a:off x="4445432" y="3068555"/>
            <a:ext cx="3276000" cy="36044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5" type="body"/>
          </p:nvPr>
        </p:nvSpPr>
        <p:spPr>
          <a:xfrm>
            <a:off x="8208000" y="3668499"/>
            <a:ext cx="3276000" cy="2238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6" type="body"/>
          </p:nvPr>
        </p:nvSpPr>
        <p:spPr>
          <a:xfrm>
            <a:off x="8208000" y="3068555"/>
            <a:ext cx="3276000" cy="36044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2"/>
          <p:cNvSpPr/>
          <p:nvPr>
            <p:ph idx="7" type="pic"/>
          </p:nvPr>
        </p:nvSpPr>
        <p:spPr>
          <a:xfrm>
            <a:off x="1908907" y="2005142"/>
            <a:ext cx="823913" cy="823913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2"/>
          <p:cNvSpPr/>
          <p:nvPr>
            <p:ph idx="8" type="pic"/>
          </p:nvPr>
        </p:nvSpPr>
        <p:spPr>
          <a:xfrm>
            <a:off x="5671476" y="2005142"/>
            <a:ext cx="823913" cy="823913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22"/>
          <p:cNvSpPr/>
          <p:nvPr>
            <p:ph idx="9" type="pic"/>
          </p:nvPr>
        </p:nvSpPr>
        <p:spPr>
          <a:xfrm>
            <a:off x="9434044" y="2005142"/>
            <a:ext cx="823913" cy="823913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22"/>
          <p:cNvSpPr txBox="1"/>
          <p:nvPr>
            <p:ph idx="13" type="body"/>
          </p:nvPr>
        </p:nvSpPr>
        <p:spPr>
          <a:xfrm>
            <a:off x="684213" y="1405643"/>
            <a:ext cx="7559675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2"/>
          <p:cNvSpPr/>
          <p:nvPr/>
        </p:nvSpPr>
        <p:spPr>
          <a:xfrm rot="5400000">
            <a:off x="8677500" y="-85500"/>
            <a:ext cx="3429000" cy="3600000"/>
          </a:xfrm>
          <a:custGeom>
            <a:rect b="b" l="l" r="r" t="t"/>
            <a:pathLst>
              <a:path extrusionOk="0" h="3600000" w="3429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rgbClr val="FFFFFF">
                  <a:alpha val="4705"/>
                </a:srgbClr>
              </a:gs>
              <a:gs pos="100000">
                <a:srgbClr val="FFFFFF">
                  <a:alpha val="2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0 40 Vertical Split">
  <p:cSld name="60 40 Vertical Spli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/>
          <p:nvPr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dk1">
              <a:alpha val="5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3"/>
          <p:cNvSpPr txBox="1"/>
          <p:nvPr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3"/>
          <p:cNvSpPr txBox="1"/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1" type="ftr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/>
          <p:nvPr>
            <p:ph idx="12" type="sldNum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23"/>
          <p:cNvSpPr txBox="1"/>
          <p:nvPr>
            <p:ph idx="1" type="body"/>
          </p:nvPr>
        </p:nvSpPr>
        <p:spPr>
          <a:xfrm>
            <a:off x="684213" y="1405643"/>
            <a:ext cx="7559675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3"/>
          <p:cNvSpPr/>
          <p:nvPr/>
        </p:nvSpPr>
        <p:spPr>
          <a:xfrm rot="5400000">
            <a:off x="8220300" y="371700"/>
            <a:ext cx="4343400" cy="3600000"/>
          </a:xfrm>
          <a:custGeom>
            <a:rect b="b" l="l" r="r" t="t"/>
            <a:pathLst>
              <a:path extrusionOk="0" h="3600000" w="43434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rgbClr val="FFFFFF">
                  <a:alpha val="4705"/>
                </a:srgbClr>
              </a:gs>
              <a:gs pos="100000">
                <a:srgbClr val="FFFFFF">
                  <a:alpha val="2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3"/>
          <p:cNvSpPr/>
          <p:nvPr/>
        </p:nvSpPr>
        <p:spPr>
          <a:xfrm rot="5400000">
            <a:off x="9134700" y="3800700"/>
            <a:ext cx="2514600" cy="3600000"/>
          </a:xfrm>
          <a:custGeom>
            <a:rect b="b" l="l" r="r" t="t"/>
            <a:pathLst>
              <a:path extrusionOk="0" h="3600000" w="25146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rgbClr val="7F7F7F">
              <a:alpha val="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solidFill>
          <a:srgbClr val="3F3F3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sp>
      <p:sp>
        <p:nvSpPr>
          <p:cNvPr id="67" name="Google Shape;67;p24"/>
          <p:cNvSpPr txBox="1"/>
          <p:nvPr>
            <p:ph type="ctrTitle"/>
          </p:nvPr>
        </p:nvSpPr>
        <p:spPr>
          <a:xfrm>
            <a:off x="0" y="0"/>
            <a:ext cx="9672000" cy="6857999"/>
          </a:xfrm>
          <a:prstGeom prst="rect">
            <a:avLst/>
          </a:prstGeom>
          <a:solidFill>
            <a:schemeClr val="dk2">
              <a:alpha val="69803"/>
            </a:schemeClr>
          </a:solidFill>
          <a:ln>
            <a:noFill/>
          </a:ln>
        </p:spPr>
        <p:txBody>
          <a:bodyPr anchorCtr="0" anchor="ctr" bIns="756000" lIns="1116000" spcFirstLastPara="1" rIns="180000" wrap="square" tIns="0">
            <a:noAutofit/>
          </a:bodyPr>
          <a:lstStyle>
            <a:lvl1pPr lv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Gill Sans"/>
              <a:buNone/>
              <a:defRPr sz="88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1917700" y="4508500"/>
            <a:ext cx="33147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accen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3" type="body"/>
          </p:nvPr>
        </p:nvSpPr>
        <p:spPr>
          <a:xfrm>
            <a:off x="1917700" y="5180023"/>
            <a:ext cx="3314700" cy="205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accen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4" type="body"/>
          </p:nvPr>
        </p:nvSpPr>
        <p:spPr>
          <a:xfrm>
            <a:off x="1917700" y="5683561"/>
            <a:ext cx="3314700" cy="205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accen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5" type="body"/>
          </p:nvPr>
        </p:nvSpPr>
        <p:spPr>
          <a:xfrm>
            <a:off x="1917700" y="4821910"/>
            <a:ext cx="3314700" cy="205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i="0" sz="1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accen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X Number &amp; Icon">
  <p:cSld name="5 X Number &amp; Icon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/>
          <p:nvPr>
            <p:ph idx="2" type="pic"/>
          </p:nvPr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sp>
      <p:sp>
        <p:nvSpPr>
          <p:cNvPr id="74" name="Google Shape;74;p25"/>
          <p:cNvSpPr txBox="1"/>
          <p:nvPr>
            <p:ph type="title"/>
          </p:nvPr>
        </p:nvSpPr>
        <p:spPr>
          <a:xfrm>
            <a:off x="684000" y="808185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1" type="ftr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/>
          <p:nvPr>
            <p:ph idx="12" type="sldNum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25"/>
          <p:cNvSpPr/>
          <p:nvPr/>
        </p:nvSpPr>
        <p:spPr>
          <a:xfrm rot="5400000">
            <a:off x="6963000" y="1629000"/>
            <a:ext cx="6858000" cy="3600000"/>
          </a:xfrm>
          <a:custGeom>
            <a:rect b="b" l="l" r="r" t="t"/>
            <a:pathLst>
              <a:path extrusionOk="0" h="3600000" w="6858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5"/>
          <p:cNvSpPr txBox="1"/>
          <p:nvPr>
            <p:ph idx="1" type="body"/>
          </p:nvPr>
        </p:nvSpPr>
        <p:spPr>
          <a:xfrm>
            <a:off x="684213" y="3079573"/>
            <a:ext cx="1652587" cy="435600"/>
          </a:xfrm>
          <a:prstGeom prst="rect">
            <a:avLst/>
          </a:prstGeom>
          <a:solidFill>
            <a:schemeClr val="dk2">
              <a:alpha val="6980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3" type="body"/>
          </p:nvPr>
        </p:nvSpPr>
        <p:spPr>
          <a:xfrm>
            <a:off x="510455" y="3799847"/>
            <a:ext cx="1999889" cy="846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4" type="body"/>
          </p:nvPr>
        </p:nvSpPr>
        <p:spPr>
          <a:xfrm>
            <a:off x="2971013" y="3079573"/>
            <a:ext cx="1652587" cy="435600"/>
          </a:xfrm>
          <a:prstGeom prst="rect">
            <a:avLst/>
          </a:prstGeom>
          <a:solidFill>
            <a:schemeClr val="dk2">
              <a:alpha val="6980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5" type="body"/>
          </p:nvPr>
        </p:nvSpPr>
        <p:spPr>
          <a:xfrm>
            <a:off x="2797255" y="3799847"/>
            <a:ext cx="1999889" cy="846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6" type="body"/>
          </p:nvPr>
        </p:nvSpPr>
        <p:spPr>
          <a:xfrm>
            <a:off x="5269707" y="3079573"/>
            <a:ext cx="1652587" cy="435600"/>
          </a:xfrm>
          <a:prstGeom prst="rect">
            <a:avLst/>
          </a:prstGeom>
          <a:solidFill>
            <a:schemeClr val="dk2">
              <a:alpha val="6980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7" type="body"/>
          </p:nvPr>
        </p:nvSpPr>
        <p:spPr>
          <a:xfrm>
            <a:off x="5096056" y="3799847"/>
            <a:ext cx="1999889" cy="846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8" type="body"/>
          </p:nvPr>
        </p:nvSpPr>
        <p:spPr>
          <a:xfrm>
            <a:off x="7544613" y="3079573"/>
            <a:ext cx="1652587" cy="435600"/>
          </a:xfrm>
          <a:prstGeom prst="rect">
            <a:avLst/>
          </a:prstGeom>
          <a:solidFill>
            <a:schemeClr val="dk2">
              <a:alpha val="6980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9" type="body"/>
          </p:nvPr>
        </p:nvSpPr>
        <p:spPr>
          <a:xfrm>
            <a:off x="7370855" y="3799847"/>
            <a:ext cx="1999889" cy="846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3" type="body"/>
          </p:nvPr>
        </p:nvSpPr>
        <p:spPr>
          <a:xfrm>
            <a:off x="9831412" y="3079573"/>
            <a:ext cx="1652587" cy="435600"/>
          </a:xfrm>
          <a:prstGeom prst="rect">
            <a:avLst/>
          </a:prstGeom>
          <a:solidFill>
            <a:schemeClr val="dk2">
              <a:alpha val="6980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4" type="body"/>
          </p:nvPr>
        </p:nvSpPr>
        <p:spPr>
          <a:xfrm>
            <a:off x="9657654" y="3799847"/>
            <a:ext cx="1999889" cy="846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5" type="subTitle"/>
          </p:nvPr>
        </p:nvSpPr>
        <p:spPr>
          <a:xfrm>
            <a:off x="5101000" y="5271502"/>
            <a:ext cx="1990001" cy="620016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i="1"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p25"/>
          <p:cNvSpPr/>
          <p:nvPr>
            <p:ph idx="16" type="pic"/>
          </p:nvPr>
        </p:nvSpPr>
        <p:spPr>
          <a:xfrm>
            <a:off x="1098550" y="2217585"/>
            <a:ext cx="823913" cy="823913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5"/>
          <p:cNvSpPr/>
          <p:nvPr>
            <p:ph idx="17" type="pic"/>
          </p:nvPr>
        </p:nvSpPr>
        <p:spPr>
          <a:xfrm>
            <a:off x="3385350" y="2217585"/>
            <a:ext cx="823913" cy="823913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25"/>
          <p:cNvSpPr/>
          <p:nvPr>
            <p:ph idx="18" type="pic"/>
          </p:nvPr>
        </p:nvSpPr>
        <p:spPr>
          <a:xfrm>
            <a:off x="5684044" y="2217585"/>
            <a:ext cx="823913" cy="823913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25"/>
          <p:cNvSpPr/>
          <p:nvPr>
            <p:ph idx="19" type="pic"/>
          </p:nvPr>
        </p:nvSpPr>
        <p:spPr>
          <a:xfrm>
            <a:off x="7958950" y="2217585"/>
            <a:ext cx="823913" cy="823913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25"/>
          <p:cNvSpPr/>
          <p:nvPr>
            <p:ph idx="20" type="pic"/>
          </p:nvPr>
        </p:nvSpPr>
        <p:spPr>
          <a:xfrm>
            <a:off x="10245749" y="2217585"/>
            <a:ext cx="823913" cy="82391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x Content Block with Icon">
  <p:cSld name="6 x Content Block with Ic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/>
          <p:nvPr>
            <p:ph idx="2" type="pic"/>
          </p:nvPr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sp>
      <p:sp>
        <p:nvSpPr>
          <p:cNvPr id="96" name="Google Shape;96;p26"/>
          <p:cNvSpPr/>
          <p:nvPr/>
        </p:nvSpPr>
        <p:spPr>
          <a:xfrm rot="5400000">
            <a:off x="6963000" y="1629000"/>
            <a:ext cx="6858000" cy="3600000"/>
          </a:xfrm>
          <a:custGeom>
            <a:rect b="b" l="l" r="r" t="t"/>
            <a:pathLst>
              <a:path extrusionOk="0" h="3600000" w="6858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6"/>
          <p:cNvSpPr txBox="1"/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1" type="ftr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6"/>
          <p:cNvSpPr/>
          <p:nvPr>
            <p:ph idx="12" type="sldNum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26"/>
          <p:cNvSpPr txBox="1"/>
          <p:nvPr>
            <p:ph idx="1" type="body"/>
          </p:nvPr>
        </p:nvSpPr>
        <p:spPr>
          <a:xfrm>
            <a:off x="1470581" y="2186444"/>
            <a:ext cx="2812282" cy="1242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3" type="body"/>
          </p:nvPr>
        </p:nvSpPr>
        <p:spPr>
          <a:xfrm>
            <a:off x="1470581" y="1775806"/>
            <a:ext cx="2812282" cy="297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4" type="body"/>
          </p:nvPr>
        </p:nvSpPr>
        <p:spPr>
          <a:xfrm>
            <a:off x="5031291" y="2186444"/>
            <a:ext cx="2812282" cy="1242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5" type="body"/>
          </p:nvPr>
        </p:nvSpPr>
        <p:spPr>
          <a:xfrm>
            <a:off x="5031291" y="1775806"/>
            <a:ext cx="2812282" cy="297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6" type="body"/>
          </p:nvPr>
        </p:nvSpPr>
        <p:spPr>
          <a:xfrm>
            <a:off x="8592000" y="2186444"/>
            <a:ext cx="2812282" cy="1242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7" type="body"/>
          </p:nvPr>
        </p:nvSpPr>
        <p:spPr>
          <a:xfrm>
            <a:off x="8592000" y="1775806"/>
            <a:ext cx="2812282" cy="297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8" type="body"/>
          </p:nvPr>
        </p:nvSpPr>
        <p:spPr>
          <a:xfrm>
            <a:off x="1470581" y="4335857"/>
            <a:ext cx="2812282" cy="1242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9" type="body"/>
          </p:nvPr>
        </p:nvSpPr>
        <p:spPr>
          <a:xfrm>
            <a:off x="1470581" y="3925219"/>
            <a:ext cx="2812282" cy="297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3" type="body"/>
          </p:nvPr>
        </p:nvSpPr>
        <p:spPr>
          <a:xfrm>
            <a:off x="5031291" y="4335857"/>
            <a:ext cx="2812282" cy="1242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4" type="body"/>
          </p:nvPr>
        </p:nvSpPr>
        <p:spPr>
          <a:xfrm>
            <a:off x="5031291" y="3925219"/>
            <a:ext cx="2812282" cy="297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15" type="body"/>
          </p:nvPr>
        </p:nvSpPr>
        <p:spPr>
          <a:xfrm>
            <a:off x="8592000" y="4335857"/>
            <a:ext cx="2812282" cy="1242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6" type="body"/>
          </p:nvPr>
        </p:nvSpPr>
        <p:spPr>
          <a:xfrm>
            <a:off x="8592000" y="3925219"/>
            <a:ext cx="2812282" cy="297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Only - Dark">
  <p:cSld name="Title and Subtitle Only - Dar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/>
          <p:nvPr/>
        </p:nvSpPr>
        <p:spPr>
          <a:xfrm rot="5400000">
            <a:off x="8188485" y="2854485"/>
            <a:ext cx="4407031" cy="3600000"/>
          </a:xfrm>
          <a:custGeom>
            <a:rect b="b" l="l" r="r" t="t"/>
            <a:pathLst>
              <a:path extrusionOk="0" h="3600000" w="4407031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rgbClr val="7F7F7F">
              <a:alpha val="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7"/>
          <p:cNvSpPr txBox="1"/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684213" y="1405643"/>
            <a:ext cx="7559675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1" type="ftr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7"/>
          <p:cNvSpPr/>
          <p:nvPr>
            <p:ph idx="12" type="sldNum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7"/>
          <p:cNvSpPr/>
          <p:nvPr/>
        </p:nvSpPr>
        <p:spPr>
          <a:xfrm rot="5400000">
            <a:off x="9166516" y="-574515"/>
            <a:ext cx="2450969" cy="3600000"/>
          </a:xfrm>
          <a:custGeom>
            <a:rect b="b" l="l" r="r" t="t"/>
            <a:pathLst>
              <a:path extrusionOk="0" h="3600000" w="2450969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rgbClr val="FFFFFF">
                  <a:alpha val="4705"/>
                </a:srgbClr>
              </a:gs>
              <a:gs pos="100000">
                <a:srgbClr val="FFFFFF">
                  <a:alpha val="2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Gill Sans"/>
              <a:buNone/>
              <a:defRPr b="1" i="0" sz="32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Courier New"/>
              <a:buChar char="o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1" type="ftr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8"/>
          <p:cNvSpPr/>
          <p:nvPr>
            <p:ph idx="12" type="sldNum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>
            <a:alpha val="80000"/>
          </a:srgbClr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ctor pointing on a large display" id="169" name="Google Shape;169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pic>
      <p:sp>
        <p:nvSpPr>
          <p:cNvPr id="170" name="Google Shape;170;p1"/>
          <p:cNvSpPr txBox="1"/>
          <p:nvPr>
            <p:ph type="ctrTitle"/>
          </p:nvPr>
        </p:nvSpPr>
        <p:spPr>
          <a:xfrm>
            <a:off x="2520000" y="0"/>
            <a:ext cx="9672000" cy="6857999"/>
          </a:xfrm>
          <a:prstGeom prst="rect">
            <a:avLst/>
          </a:prstGeom>
          <a:solidFill>
            <a:schemeClr val="dk2">
              <a:alpha val="69803"/>
            </a:schemeClr>
          </a:solidFill>
          <a:ln>
            <a:noFill/>
          </a:ln>
        </p:spPr>
        <p:txBody>
          <a:bodyPr anchorCtr="0" anchor="ctr" bIns="0" lIns="1116000" spcFirstLastPara="1" rIns="18000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</a:pPr>
            <a:br>
              <a:rPr lang="en-US"/>
            </a:br>
            <a:r>
              <a:rPr lang="en-US"/>
              <a:t>DRUG REVIEWS</a:t>
            </a:r>
            <a:br>
              <a:rPr lang="en-US"/>
            </a:br>
            <a:endParaRPr/>
          </a:p>
        </p:txBody>
      </p:sp>
      <p:sp>
        <p:nvSpPr>
          <p:cNvPr descr="Beige rectangle" id="171" name="Google Shape;171;p1"/>
          <p:cNvSpPr/>
          <p:nvPr/>
        </p:nvSpPr>
        <p:spPr>
          <a:xfrm flipH="1" rot="10800000">
            <a:off x="3645139" y="3879488"/>
            <a:ext cx="5926700" cy="82166"/>
          </a:xfrm>
          <a:custGeom>
            <a:rect b="b" l="l" r="r" t="t"/>
            <a:pathLst>
              <a:path extrusionOk="0" h="120000"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noFill/>
          <a:ln cap="flat" cmpd="sng" w="54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dk1">
              <a:alpha val="5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5" y="1333500"/>
            <a:ext cx="10877550" cy="419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325" y="280987"/>
            <a:ext cx="10801350" cy="62960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75" y="228600"/>
            <a:ext cx="10763250" cy="640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type="title"/>
          </p:nvPr>
        </p:nvSpPr>
        <p:spPr>
          <a:xfrm>
            <a:off x="145002" y="1970039"/>
            <a:ext cx="5092824" cy="615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/>
              <a:t>PIPELINE CREATION</a:t>
            </a:r>
            <a:br>
              <a:rPr lang="en-US"/>
            </a:br>
            <a:endParaRPr/>
          </a:p>
        </p:txBody>
      </p:sp>
      <p:sp>
        <p:nvSpPr>
          <p:cNvPr descr="Beige rectangle" id="258" name="Google Shape;258;p13"/>
          <p:cNvSpPr/>
          <p:nvPr/>
        </p:nvSpPr>
        <p:spPr>
          <a:xfrm>
            <a:off x="145002" y="2542518"/>
            <a:ext cx="3991992" cy="434991"/>
          </a:xfrm>
          <a:custGeom>
            <a:rect b="b" l="l" r="r" t="t"/>
            <a:pathLst>
              <a:path extrusionOk="0" h="120000"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noFill/>
          <a:ln cap="flat" cmpd="sng" w="54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3"/>
          <p:cNvSpPr txBox="1"/>
          <p:nvPr/>
        </p:nvSpPr>
        <p:spPr>
          <a:xfrm>
            <a:off x="0" y="4097986"/>
            <a:ext cx="7176117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machine learning, a pipeline is a way to streamline a lot of the routine processes, making it easier to combine different steps and models together. A pipeline is a set of data processing elements connected in series, where the output of one element is the input of the next. It allows you to automate a machine learning workflow, making the code more modular, reproducible, and easier to understand.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typical machine learning pipeline involves several steps, such as data preprocessing, feature engineering, model training, and evaluation.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n overview of Machine Learning pipeline and its importance" id="260" name="Google Shape;26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5428" y="1330176"/>
            <a:ext cx="6520347" cy="209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2534" y="215461"/>
            <a:ext cx="8684643" cy="642707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"/>
          <p:cNvSpPr txBox="1"/>
          <p:nvPr>
            <p:ph type="title"/>
          </p:nvPr>
        </p:nvSpPr>
        <p:spPr>
          <a:xfrm>
            <a:off x="73980" y="1634937"/>
            <a:ext cx="5092824" cy="615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/>
              <a:t>DEPLOYMENT</a:t>
            </a:r>
            <a:endParaRPr/>
          </a:p>
        </p:txBody>
      </p:sp>
      <p:sp>
        <p:nvSpPr>
          <p:cNvPr descr="Beige rectangle" id="271" name="Google Shape;271;p15"/>
          <p:cNvSpPr/>
          <p:nvPr/>
        </p:nvSpPr>
        <p:spPr>
          <a:xfrm>
            <a:off x="0" y="2250293"/>
            <a:ext cx="4941903" cy="434991"/>
          </a:xfrm>
          <a:custGeom>
            <a:rect b="b" l="l" r="r" t="t"/>
            <a:pathLst>
              <a:path extrusionOk="0" h="120000"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noFill/>
          <a:ln cap="flat" cmpd="sng" w="54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5"/>
          <p:cNvSpPr txBox="1"/>
          <p:nvPr/>
        </p:nvSpPr>
        <p:spPr>
          <a:xfrm>
            <a:off x="73980" y="4518734"/>
            <a:ext cx="850660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Deploying a machine learning model involves making the trained model available for use in real-world applications to make predictions on new, unseen data. Model deployment is a critical step that bridges the gap between the development of a machine learning model and its practical utilization</a:t>
            </a:r>
            <a:r>
              <a:rPr b="0" i="0" lang="en-US" sz="18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 the model as a web service or API (Application Programming Interface) that can be accessed by other applications. This allows for seamless integration with web or mobile applications, as well as other services.</a:t>
            </a:r>
            <a:endParaRPr b="0" i="0" sz="180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ow To Deploy Machine Learning Models | by Tyler Folkman | Towards Data  Science" id="273" name="Google Shape;2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6804" y="420106"/>
            <a:ext cx="6507332" cy="36603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69820"/>
            <a:ext cx="12192000" cy="631835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ientist looking at test tube" id="283" name="Google Shape;283;p1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pic>
      <p:sp>
        <p:nvSpPr>
          <p:cNvPr id="284" name="Google Shape;284;p17"/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cap="flat" cmpd="sng" w="9525">
            <a:solidFill>
              <a:schemeClr val="lt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Beige rectangle" id="285" name="Google Shape;285;p17"/>
          <p:cNvSpPr/>
          <p:nvPr/>
        </p:nvSpPr>
        <p:spPr>
          <a:xfrm flipH="1" rot="10800000">
            <a:off x="1204699" y="3791668"/>
            <a:ext cx="3470764" cy="45719"/>
          </a:xfrm>
          <a:custGeom>
            <a:rect b="b" l="l" r="r" t="t"/>
            <a:pathLst>
              <a:path extrusionOk="0" h="120000"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noFill/>
          <a:ln cap="flat" cmpd="sng" w="54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Icon Phone" id="286" name="Google Shape;286;p17"/>
          <p:cNvGrpSpPr/>
          <p:nvPr/>
        </p:nvGrpSpPr>
        <p:grpSpPr>
          <a:xfrm>
            <a:off x="1365937" y="5637315"/>
            <a:ext cx="297521" cy="297521"/>
            <a:chOff x="1334697" y="5606075"/>
            <a:chExt cx="360000" cy="360000"/>
          </a:xfrm>
        </p:grpSpPr>
        <p:sp>
          <p:nvSpPr>
            <p:cNvPr id="287" name="Google Shape;287;p17"/>
            <p:cNvSpPr/>
            <p:nvPr/>
          </p:nvSpPr>
          <p:spPr>
            <a:xfrm>
              <a:off x="1423220" y="5624464"/>
              <a:ext cx="257175" cy="257175"/>
            </a:xfrm>
            <a:custGeom>
              <a:rect b="b" l="l" r="r" t="t"/>
              <a:pathLst>
                <a:path extrusionOk="0" h="257175" w="257175">
                  <a:moveTo>
                    <a:pt x="0" y="163664"/>
                  </a:moveTo>
                  <a:lnTo>
                    <a:pt x="163664" y="0"/>
                  </a:lnTo>
                  <a:lnTo>
                    <a:pt x="261323" y="97659"/>
                  </a:lnTo>
                  <a:lnTo>
                    <a:pt x="97659" y="261323"/>
                  </a:lnTo>
                  <a:close/>
                </a:path>
              </a:pathLst>
            </a:custGeom>
            <a:noFill/>
            <a:ln cap="flat" cmpd="sng" w="23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1491815" y="5800385"/>
              <a:ext cx="9525" cy="9525"/>
            </a:xfrm>
            <a:custGeom>
              <a:rect b="b" l="l" r="r" t="t"/>
              <a:pathLst>
                <a:path extrusionOk="0" h="9525" w="9525">
                  <a:moveTo>
                    <a:pt x="0" y="0"/>
                  </a:moveTo>
                  <a:lnTo>
                    <a:pt x="17145" y="18098"/>
                  </a:lnTo>
                </a:path>
              </a:pathLst>
            </a:custGeom>
            <a:noFill/>
            <a:ln cap="flat" cmpd="sng" w="23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1334697" y="5606075"/>
              <a:ext cx="360000" cy="360000"/>
            </a:xfrm>
            <a:custGeom>
              <a:rect b="b" l="l" r="r" t="t"/>
              <a:pathLst>
                <a:path extrusionOk="0" h="360000" w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0" name="Google Shape;290;p17"/>
          <p:cNvSpPr txBox="1"/>
          <p:nvPr>
            <p:ph type="ctrTitle"/>
          </p:nvPr>
        </p:nvSpPr>
        <p:spPr>
          <a:xfrm>
            <a:off x="0" y="0"/>
            <a:ext cx="9672000" cy="6857999"/>
          </a:xfrm>
          <a:prstGeom prst="rect">
            <a:avLst/>
          </a:prstGeom>
          <a:solidFill>
            <a:schemeClr val="dk2">
              <a:alpha val="69803"/>
            </a:schemeClr>
          </a:solidFill>
          <a:ln>
            <a:noFill/>
          </a:ln>
        </p:spPr>
        <p:txBody>
          <a:bodyPr anchorCtr="0" anchor="ctr" bIns="756000" lIns="1116000" spcFirstLastPara="1" rIns="180000" wrap="square" tIns="0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Gill Sans"/>
              <a:buNone/>
            </a:pPr>
            <a:r>
              <a:rPr lang="en-US"/>
              <a:t>THANK</a:t>
            </a:r>
            <a:br>
              <a:rPr lang="en-US"/>
            </a:br>
            <a:r>
              <a:rPr lang="en-US"/>
              <a:t>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0914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"/>
          <p:cNvSpPr/>
          <p:nvPr/>
        </p:nvSpPr>
        <p:spPr>
          <a:xfrm>
            <a:off x="1791800" y="0"/>
            <a:ext cx="5664373" cy="6858000"/>
          </a:xfrm>
          <a:prstGeom prst="rect">
            <a:avLst/>
          </a:prstGeom>
          <a:solidFill>
            <a:srgbClr val="DEEF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"/>
          <p:cNvSpPr txBox="1"/>
          <p:nvPr>
            <p:ph idx="1" type="body"/>
          </p:nvPr>
        </p:nvSpPr>
        <p:spPr>
          <a:xfrm>
            <a:off x="1172359" y="2378482"/>
            <a:ext cx="6903253" cy="4145114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anchorCtr="0" anchor="t" bIns="0" lIns="576000" spcFirstLastPara="1" rIns="576000" wrap="square" tIns="18720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/>
              <a:t>  Pavithran T.</a:t>
            </a:r>
            <a:endParaRPr b="1"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/>
              <a:t>  Sakthi Jaisankar</a:t>
            </a:r>
            <a:endParaRPr b="1"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/>
              <a:t>  Sanapala Manikanta 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/>
              <a:t>  Soham Almalekar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/>
              <a:t>  Agath Clafio</a:t>
            </a:r>
            <a:endParaRPr b="1"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/>
              <a:t>  Nicchanametla Bindu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80" name="Google Shape;180;p2"/>
          <p:cNvSpPr txBox="1"/>
          <p:nvPr>
            <p:ph type="title"/>
          </p:nvPr>
        </p:nvSpPr>
        <p:spPr>
          <a:xfrm>
            <a:off x="2860221" y="2450237"/>
            <a:ext cx="4585966" cy="11269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br>
              <a:rPr lang="en-US"/>
            </a:br>
            <a:r>
              <a:rPr lang="en-US"/>
              <a:t>GROUP 4</a:t>
            </a:r>
            <a:endParaRPr/>
          </a:p>
        </p:txBody>
      </p:sp>
      <p:sp>
        <p:nvSpPr>
          <p:cNvPr descr="Beige rectangle" id="181" name="Google Shape;181;p2"/>
          <p:cNvSpPr/>
          <p:nvPr/>
        </p:nvSpPr>
        <p:spPr>
          <a:xfrm flipH="1" rot="10800000">
            <a:off x="2860221" y="3577143"/>
            <a:ext cx="2670567" cy="74740"/>
          </a:xfrm>
          <a:custGeom>
            <a:rect b="b" l="l" r="r" t="t"/>
            <a:pathLst>
              <a:path extrusionOk="0" h="120000"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noFill/>
          <a:ln cap="flat" cmpd="sng" w="54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Icon Lightbulb" id="182" name="Google Shape;182;p2"/>
          <p:cNvGrpSpPr/>
          <p:nvPr/>
        </p:nvGrpSpPr>
        <p:grpSpPr>
          <a:xfrm>
            <a:off x="1995529" y="2782242"/>
            <a:ext cx="362015" cy="584795"/>
            <a:chOff x="1684741" y="3186732"/>
            <a:chExt cx="530027" cy="856197"/>
          </a:xfrm>
        </p:grpSpPr>
        <p:sp>
          <p:nvSpPr>
            <p:cNvPr id="183" name="Google Shape;183;p2"/>
            <p:cNvSpPr/>
            <p:nvPr/>
          </p:nvSpPr>
          <p:spPr>
            <a:xfrm>
              <a:off x="1817248" y="3777916"/>
              <a:ext cx="265013" cy="61157"/>
            </a:xfrm>
            <a:custGeom>
              <a:rect b="b" l="l" r="r" t="t"/>
              <a:pathLst>
                <a:path extrusionOk="0" h="61156" w="265013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817248" y="3879844"/>
              <a:ext cx="265013" cy="61157"/>
            </a:xfrm>
            <a:custGeom>
              <a:rect b="b" l="l" r="r" t="t"/>
              <a:pathLst>
                <a:path extrusionOk="0" h="61156" w="265013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883501" y="3981772"/>
              <a:ext cx="132507" cy="61157"/>
            </a:xfrm>
            <a:custGeom>
              <a:rect b="b" l="l" r="r" t="t"/>
              <a:pathLst>
                <a:path extrusionOk="0" h="61156" w="13250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684741" y="3186732"/>
              <a:ext cx="530027" cy="550412"/>
            </a:xfrm>
            <a:custGeom>
              <a:rect b="b" l="l" r="r" t="t"/>
              <a:pathLst>
                <a:path extrusionOk="0" h="550412" w="530026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" name="Google Shape;187;p2"/>
          <p:cNvGrpSpPr/>
          <p:nvPr/>
        </p:nvGrpSpPr>
        <p:grpSpPr>
          <a:xfrm>
            <a:off x="1700573" y="2658800"/>
            <a:ext cx="906419" cy="906419"/>
            <a:chOff x="5482999" y="1607028"/>
            <a:chExt cx="1200866" cy="1200866"/>
          </a:xfrm>
        </p:grpSpPr>
        <p:sp>
          <p:nvSpPr>
            <p:cNvPr id="188" name="Google Shape;188;p2"/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0" name="Google Shape;19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1285" y="-1133116"/>
            <a:ext cx="3707891" cy="3707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"/>
          <p:cNvSpPr txBox="1"/>
          <p:nvPr/>
        </p:nvSpPr>
        <p:spPr>
          <a:xfrm>
            <a:off x="195309" y="159799"/>
            <a:ext cx="55130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Understanding the Data</a:t>
            </a:r>
            <a:endParaRPr/>
          </a:p>
        </p:txBody>
      </p:sp>
      <p:pic>
        <p:nvPicPr>
          <p:cNvPr id="196" name="Google Shape;19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500" y="796400"/>
            <a:ext cx="10506199" cy="59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"/>
          <p:cNvSpPr txBox="1"/>
          <p:nvPr>
            <p:ph type="title"/>
          </p:nvPr>
        </p:nvSpPr>
        <p:spPr>
          <a:xfrm>
            <a:off x="374496" y="1312152"/>
            <a:ext cx="4366180" cy="370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/>
              <a:t>STEPS  TO PERFORM </a:t>
            </a:r>
            <a:br>
              <a:rPr lang="en-US"/>
            </a:br>
            <a:endParaRPr/>
          </a:p>
        </p:txBody>
      </p:sp>
      <p:sp>
        <p:nvSpPr>
          <p:cNvPr descr="Beige rectangle" id="202" name="Google Shape;202;p4"/>
          <p:cNvSpPr/>
          <p:nvPr/>
        </p:nvSpPr>
        <p:spPr>
          <a:xfrm flipH="1" rot="10800000">
            <a:off x="374495" y="1836453"/>
            <a:ext cx="3913419" cy="45719"/>
          </a:xfrm>
          <a:custGeom>
            <a:rect b="b" l="l" r="r" t="t"/>
            <a:pathLst>
              <a:path extrusionOk="0" h="120000"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noFill/>
          <a:ln cap="flat" cmpd="sng" w="54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"/>
          <p:cNvSpPr txBox="1"/>
          <p:nvPr/>
        </p:nvSpPr>
        <p:spPr>
          <a:xfrm>
            <a:off x="106532" y="3577701"/>
            <a:ext cx="45098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EDA : Exploratory Data Analysis</a:t>
            </a:r>
            <a:endParaRPr/>
          </a:p>
        </p:txBody>
      </p:sp>
      <p:sp>
        <p:nvSpPr>
          <p:cNvPr id="204" name="Google Shape;204;p4"/>
          <p:cNvSpPr txBox="1"/>
          <p:nvPr/>
        </p:nvSpPr>
        <p:spPr>
          <a:xfrm>
            <a:off x="-1" y="3965104"/>
            <a:ext cx="751051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EDA is Exploratory Data Analysis,</a:t>
            </a:r>
            <a:r>
              <a:rPr b="0" i="0" lang="en-US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refers to the method of studying and exploring record sets to apprehend their predominant traits, discover patterns, locate outliers, and identify relationships between variables. EDA is normally carried out as a preliminary step before undertaking extra formal statistical analyses or modeling.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involves Understanding of data , data cleaning, Handling missing data , Finding Outliers , Data Transformation , Feature Engineering , Data Visualization.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"/>
          <p:cNvSpPr txBox="1"/>
          <p:nvPr>
            <p:ph type="title"/>
          </p:nvPr>
        </p:nvSpPr>
        <p:spPr>
          <a:xfrm>
            <a:off x="73980" y="826469"/>
            <a:ext cx="5092824" cy="615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/>
              <a:t>EXPLORATORY DATA ANALYSIS</a:t>
            </a:r>
            <a:br>
              <a:rPr lang="en-US"/>
            </a:br>
            <a:endParaRPr/>
          </a:p>
        </p:txBody>
      </p:sp>
      <p:sp>
        <p:nvSpPr>
          <p:cNvPr descr="Beige rectangle" id="210" name="Google Shape;210;p5"/>
          <p:cNvSpPr/>
          <p:nvPr/>
        </p:nvSpPr>
        <p:spPr>
          <a:xfrm>
            <a:off x="73980" y="1752544"/>
            <a:ext cx="4941903" cy="434991"/>
          </a:xfrm>
          <a:custGeom>
            <a:rect b="b" l="l" r="r" t="t"/>
            <a:pathLst>
              <a:path extrusionOk="0" h="120000"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noFill/>
          <a:ln cap="flat" cmpd="sng" w="54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7" y="2187534"/>
            <a:ext cx="6113323" cy="4555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6460" y="2187535"/>
            <a:ext cx="6001560" cy="4555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325" y="352425"/>
            <a:ext cx="10801350" cy="6153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137" y="1423987"/>
            <a:ext cx="10753725" cy="40100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"/>
          <p:cNvSpPr/>
          <p:nvPr>
            <p:ph idx="12" type="sldNum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8" name="Google Shape;22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1653" y="401958"/>
            <a:ext cx="9568694" cy="618556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 txBox="1"/>
          <p:nvPr>
            <p:ph type="title"/>
          </p:nvPr>
        </p:nvSpPr>
        <p:spPr>
          <a:xfrm>
            <a:off x="73980" y="896773"/>
            <a:ext cx="5092824" cy="615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/>
              <a:t>BUILDING MODELS</a:t>
            </a:r>
            <a:endParaRPr/>
          </a:p>
        </p:txBody>
      </p:sp>
      <p:sp>
        <p:nvSpPr>
          <p:cNvPr descr="Beige rectangle" id="234" name="Google Shape;234;p9"/>
          <p:cNvSpPr/>
          <p:nvPr/>
        </p:nvSpPr>
        <p:spPr>
          <a:xfrm>
            <a:off x="0" y="1664272"/>
            <a:ext cx="4941903" cy="434991"/>
          </a:xfrm>
          <a:custGeom>
            <a:rect b="b" l="l" r="r" t="t"/>
            <a:pathLst>
              <a:path extrusionOk="0" h="120000"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noFill/>
          <a:ln cap="flat" cmpd="sng" w="54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9"/>
          <p:cNvSpPr txBox="1"/>
          <p:nvPr/>
        </p:nvSpPr>
        <p:spPr>
          <a:xfrm>
            <a:off x="186431" y="4540316"/>
            <a:ext cx="34415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Models</a:t>
            </a:r>
            <a:endParaRPr/>
          </a:p>
        </p:txBody>
      </p:sp>
      <p:sp>
        <p:nvSpPr>
          <p:cNvPr id="236" name="Google Shape;236;p9"/>
          <p:cNvSpPr txBox="1"/>
          <p:nvPr/>
        </p:nvSpPr>
        <p:spPr>
          <a:xfrm>
            <a:off x="0" y="1815483"/>
            <a:ext cx="685356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machine learning, a model is a representation of a real-world process, system, or problem that we are trying to understand, analyze, or solve. A model is created using algorithms and trained on data, allowing it to make predictions or decisions without being explicitly programmed. There are various types of models in machine learning,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9"/>
          <p:cNvSpPr txBox="1"/>
          <p:nvPr/>
        </p:nvSpPr>
        <p:spPr>
          <a:xfrm>
            <a:off x="301841" y="5042517"/>
            <a:ext cx="814082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Regression                          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Lasso Regression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Ridge Regression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Tree Regression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Vector Machine Regression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KNN Regression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MS Healthcare Pitch">
      <a:dk1>
        <a:srgbClr val="000000"/>
      </a:dk1>
      <a:lt1>
        <a:srgbClr val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2024-01-03T05:50:14Z</dcterms:created>
  <dc:creator>Admin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