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963DA-8EF7-442D-B87D-7B4F366C4199}" v="10" dt="2023-10-10T23:03:5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 veni" userId="0198e54e943bfd7d" providerId="LiveId" clId="{BC8963DA-8EF7-442D-B87D-7B4F366C4199}"/>
    <pc:docChg chg="undo redo custSel addSld modSld sldOrd">
      <pc:chgData name="Sakthi veni" userId="0198e54e943bfd7d" providerId="LiveId" clId="{BC8963DA-8EF7-442D-B87D-7B4F366C4199}" dt="2023-10-10T23:36:26.748" v="866" actId="27636"/>
      <pc:docMkLst>
        <pc:docMk/>
      </pc:docMkLst>
      <pc:sldChg chg="addSp delSp modSp new mod ord modClrScheme chgLayout">
        <pc:chgData name="Sakthi veni" userId="0198e54e943bfd7d" providerId="LiveId" clId="{BC8963DA-8EF7-442D-B87D-7B4F366C4199}" dt="2023-10-10T23:36:26.748" v="866" actId="27636"/>
        <pc:sldMkLst>
          <pc:docMk/>
          <pc:sldMk cId="201072113" sldId="258"/>
        </pc:sldMkLst>
        <pc:spChg chg="add mod ord">
          <ac:chgData name="Sakthi veni" userId="0198e54e943bfd7d" providerId="LiveId" clId="{BC8963DA-8EF7-442D-B87D-7B4F366C4199}" dt="2023-10-10T23:36:26.748" v="866" actId="27636"/>
          <ac:spMkLst>
            <pc:docMk/>
            <pc:sldMk cId="201072113" sldId="258"/>
            <ac:spMk id="2" creationId="{67F6F69D-C2C5-49E4-0DB6-B656B3AFA139}"/>
          </ac:spMkLst>
        </pc:spChg>
        <pc:spChg chg="add mod">
          <ac:chgData name="Sakthi veni" userId="0198e54e943bfd7d" providerId="LiveId" clId="{BC8963DA-8EF7-442D-B87D-7B4F366C4199}" dt="2023-10-10T22:50:27.212" v="15" actId="1076"/>
          <ac:spMkLst>
            <pc:docMk/>
            <pc:sldMk cId="201072113" sldId="258"/>
            <ac:spMk id="4" creationId="{0E065D7A-E3DF-C709-3098-0BE39BCA127A}"/>
          </ac:spMkLst>
        </pc:spChg>
        <pc:spChg chg="add del mod ord">
          <ac:chgData name="Sakthi veni" userId="0198e54e943bfd7d" providerId="LiveId" clId="{BC8963DA-8EF7-442D-B87D-7B4F366C4199}" dt="2023-10-10T22:52:16.352" v="17" actId="700"/>
          <ac:spMkLst>
            <pc:docMk/>
            <pc:sldMk cId="201072113" sldId="258"/>
            <ac:spMk id="5" creationId="{EF799B62-A105-C5D2-B844-E82BA4EC1C52}"/>
          </ac:spMkLst>
        </pc:spChg>
        <pc:spChg chg="add del mod ord">
          <ac:chgData name="Sakthi veni" userId="0198e54e943bfd7d" providerId="LiveId" clId="{BC8963DA-8EF7-442D-B87D-7B4F366C4199}" dt="2023-10-10T22:52:16.352" v="17" actId="700"/>
          <ac:spMkLst>
            <pc:docMk/>
            <pc:sldMk cId="201072113" sldId="258"/>
            <ac:spMk id="6" creationId="{EDFBDED1-DCF4-8306-008C-ABA4BF685C76}"/>
          </ac:spMkLst>
        </pc:spChg>
        <pc:spChg chg="add mod ord">
          <ac:chgData name="Sakthi veni" userId="0198e54e943bfd7d" providerId="LiveId" clId="{BC8963DA-8EF7-442D-B87D-7B4F366C4199}" dt="2023-10-10T23:33:59.876" v="795" actId="207"/>
          <ac:spMkLst>
            <pc:docMk/>
            <pc:sldMk cId="201072113" sldId="258"/>
            <ac:spMk id="7" creationId="{7CA1335F-8CC1-0C71-A108-2BAF5423AE84}"/>
          </ac:spMkLst>
        </pc:spChg>
        <pc:spChg chg="add mod">
          <ac:chgData name="Sakthi veni" userId="0198e54e943bfd7d" providerId="LiveId" clId="{BC8963DA-8EF7-442D-B87D-7B4F366C4199}" dt="2023-10-10T23:03:02.062" v="207" actId="1076"/>
          <ac:spMkLst>
            <pc:docMk/>
            <pc:sldMk cId="201072113" sldId="258"/>
            <ac:spMk id="14" creationId="{C4B1BD6E-ED69-A24F-2584-664786375495}"/>
          </ac:spMkLst>
        </pc:spChg>
        <pc:grpChg chg="del mod">
          <ac:chgData name="Sakthi veni" userId="0198e54e943bfd7d" providerId="LiveId" clId="{BC8963DA-8EF7-442D-B87D-7B4F366C4199}" dt="2023-10-10T23:01:16.852" v="197"/>
          <ac:grpSpMkLst>
            <pc:docMk/>
            <pc:sldMk cId="201072113" sldId="258"/>
            <ac:grpSpMk id="11" creationId="{957EA762-75A2-1613-DC07-96AE4FDA665B}"/>
          </ac:grpSpMkLst>
        </pc:grpChg>
        <pc:grpChg chg="del mod">
          <ac:chgData name="Sakthi veni" userId="0198e54e943bfd7d" providerId="LiveId" clId="{BC8963DA-8EF7-442D-B87D-7B4F366C4199}" dt="2023-10-10T23:01:52.659" v="200"/>
          <ac:grpSpMkLst>
            <pc:docMk/>
            <pc:sldMk cId="201072113" sldId="258"/>
            <ac:grpSpMk id="13" creationId="{4EFB0B42-2D21-08C2-D5F0-350AF37A15D4}"/>
          </ac:grpSpMkLst>
        </pc:grpChg>
        <pc:graphicFrameChg chg="add mod modGraphic">
          <ac:chgData name="Sakthi veni" userId="0198e54e943bfd7d" providerId="LiveId" clId="{BC8963DA-8EF7-442D-B87D-7B4F366C4199}" dt="2023-10-10T22:48:38.533" v="8" actId="1035"/>
          <ac:graphicFrameMkLst>
            <pc:docMk/>
            <pc:sldMk cId="201072113" sldId="258"/>
            <ac:graphicFrameMk id="3" creationId="{7546462F-212C-7B3F-D176-E3AFB2B749DC}"/>
          </ac:graphicFrameMkLst>
        </pc:graphicFrameChg>
        <pc:inkChg chg="add del mod">
          <ac:chgData name="Sakthi veni" userId="0198e54e943bfd7d" providerId="LiveId" clId="{BC8963DA-8EF7-442D-B87D-7B4F366C4199}" dt="2023-10-10T23:01:21.957" v="198"/>
          <ac:inkMkLst>
            <pc:docMk/>
            <pc:sldMk cId="201072113" sldId="258"/>
            <ac:inkMk id="8" creationId="{4E5D18CA-EB74-E394-3E0E-FA357983191A}"/>
          </ac:inkMkLst>
        </pc:inkChg>
        <pc:inkChg chg="add del mod">
          <ac:chgData name="Sakthi veni" userId="0198e54e943bfd7d" providerId="LiveId" clId="{BC8963DA-8EF7-442D-B87D-7B4F366C4199}" dt="2023-10-10T23:01:52.659" v="200"/>
          <ac:inkMkLst>
            <pc:docMk/>
            <pc:sldMk cId="201072113" sldId="258"/>
            <ac:inkMk id="9" creationId="{C8A86B18-B151-A0ED-CC09-F3AA12D86C9F}"/>
          </ac:inkMkLst>
        </pc:inkChg>
        <pc:inkChg chg="add del mod">
          <ac:chgData name="Sakthi veni" userId="0198e54e943bfd7d" providerId="LiveId" clId="{BC8963DA-8EF7-442D-B87D-7B4F366C4199}" dt="2023-10-10T23:01:52.659" v="199"/>
          <ac:inkMkLst>
            <pc:docMk/>
            <pc:sldMk cId="201072113" sldId="258"/>
            <ac:inkMk id="10" creationId="{F70BED28-2E6F-A406-5EE0-8771536E9EB5}"/>
          </ac:inkMkLst>
        </pc:inkChg>
        <pc:inkChg chg="add del mod">
          <ac:chgData name="Sakthi veni" userId="0198e54e943bfd7d" providerId="LiveId" clId="{BC8963DA-8EF7-442D-B87D-7B4F366C4199}" dt="2023-10-10T23:01:53.940" v="201"/>
          <ac:inkMkLst>
            <pc:docMk/>
            <pc:sldMk cId="201072113" sldId="258"/>
            <ac:inkMk id="12" creationId="{5AFC8B66-8E1A-CD1A-3CF1-B818A72209CD}"/>
          </ac:inkMkLst>
        </pc:inkChg>
        <pc:inkChg chg="add del">
          <ac:chgData name="Sakthi veni" userId="0198e54e943bfd7d" providerId="LiveId" clId="{BC8963DA-8EF7-442D-B87D-7B4F366C4199}" dt="2023-10-10T23:03:54.519" v="212"/>
          <ac:inkMkLst>
            <pc:docMk/>
            <pc:sldMk cId="201072113" sldId="258"/>
            <ac:inkMk id="15" creationId="{E7D40019-75AA-0704-3A4D-F02D2AB1BCA5}"/>
          </ac:inkMkLst>
        </pc:inkChg>
        <pc:inkChg chg="add del">
          <ac:chgData name="Sakthi veni" userId="0198e54e943bfd7d" providerId="LiveId" clId="{BC8963DA-8EF7-442D-B87D-7B4F366C4199}" dt="2023-10-10T23:03:52.357" v="211"/>
          <ac:inkMkLst>
            <pc:docMk/>
            <pc:sldMk cId="201072113" sldId="258"/>
            <ac:inkMk id="16" creationId="{1362E6AA-7C93-9C29-973A-B83E15963D7E}"/>
          </ac:inkMkLst>
        </pc:inkChg>
        <pc:inkChg chg="add">
          <ac:chgData name="Sakthi veni" userId="0198e54e943bfd7d" providerId="LiveId" clId="{BC8963DA-8EF7-442D-B87D-7B4F366C4199}" dt="2023-10-10T23:03:45.195" v="210" actId="9405"/>
          <ac:inkMkLst>
            <pc:docMk/>
            <pc:sldMk cId="201072113" sldId="258"/>
            <ac:inkMk id="17" creationId="{C66BD0FE-D1F8-C1C4-BFA4-309A63A28DCB}"/>
          </ac:inkMkLst>
        </pc:inkChg>
      </pc:sldChg>
      <pc:sldChg chg="modSp new mod ord">
        <pc:chgData name="Sakthi veni" userId="0198e54e943bfd7d" providerId="LiveId" clId="{BC8963DA-8EF7-442D-B87D-7B4F366C4199}" dt="2023-10-10T23:32:25.966" v="791" actId="2711"/>
        <pc:sldMkLst>
          <pc:docMk/>
          <pc:sldMk cId="1857982279" sldId="259"/>
        </pc:sldMkLst>
        <pc:spChg chg="mod">
          <ac:chgData name="Sakthi veni" userId="0198e54e943bfd7d" providerId="LiveId" clId="{BC8963DA-8EF7-442D-B87D-7B4F366C4199}" dt="2023-10-10T23:31:38.203" v="786" actId="255"/>
          <ac:spMkLst>
            <pc:docMk/>
            <pc:sldMk cId="1857982279" sldId="259"/>
            <ac:spMk id="2" creationId="{D5B99F49-4A7D-8CD7-C7C2-57CEE85BDDD9}"/>
          </ac:spMkLst>
        </pc:spChg>
        <pc:spChg chg="mod">
          <ac:chgData name="Sakthi veni" userId="0198e54e943bfd7d" providerId="LiveId" clId="{BC8963DA-8EF7-442D-B87D-7B4F366C4199}" dt="2023-10-10T23:32:25.966" v="791" actId="2711"/>
          <ac:spMkLst>
            <pc:docMk/>
            <pc:sldMk cId="1857982279" sldId="259"/>
            <ac:spMk id="3" creationId="{7EE6BD06-8CE8-D7C9-D5A5-0C7A13489AF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3:03:45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290A8-E50E-4E06-93E9-24E126FC0B6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0366-B0EF-488A-8C37-B6976D9D5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0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E0366-B0EF-488A-8C37-B6976D9D5B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9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790B-878F-424A-F30E-665168232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SMART WATER MANAGEMENT SYSTEM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447C5-54C4-555B-F0CE-C43466E2A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SAKTHIVENI.J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III YEAR ECE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27B9E-6420-3EED-1487-082B3A913E6C}"/>
              </a:ext>
            </a:extLst>
          </p:cNvPr>
          <p:cNvSpPr/>
          <p:nvPr/>
        </p:nvSpPr>
        <p:spPr>
          <a:xfrm>
            <a:off x="1716832" y="1511558"/>
            <a:ext cx="1184988" cy="5131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PIPE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EF1D5AF2-CFCF-187C-7103-191E5D887D0D}"/>
              </a:ext>
            </a:extLst>
          </p:cNvPr>
          <p:cNvSpPr/>
          <p:nvPr/>
        </p:nvSpPr>
        <p:spPr>
          <a:xfrm>
            <a:off x="1567542" y="2827173"/>
            <a:ext cx="2118049" cy="802432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WATER TANK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1543243-14FA-0794-D651-5A09CE7BE45A}"/>
              </a:ext>
            </a:extLst>
          </p:cNvPr>
          <p:cNvSpPr/>
          <p:nvPr/>
        </p:nvSpPr>
        <p:spPr>
          <a:xfrm flipH="1" flipV="1">
            <a:off x="9835397" y="1296953"/>
            <a:ext cx="111035" cy="45719"/>
          </a:xfrm>
          <a:prstGeom prst="lightningBol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45ACF4E-0BD5-7A36-610E-FF67B5EC4AE9}"/>
              </a:ext>
            </a:extLst>
          </p:cNvPr>
          <p:cNvSpPr/>
          <p:nvPr/>
        </p:nvSpPr>
        <p:spPr>
          <a:xfrm>
            <a:off x="2263607" y="2024741"/>
            <a:ext cx="45719" cy="8024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1E2CC-9891-5DE6-1B51-2F9A72F9708E}"/>
              </a:ext>
            </a:extLst>
          </p:cNvPr>
          <p:cNvSpPr/>
          <p:nvPr/>
        </p:nvSpPr>
        <p:spPr>
          <a:xfrm>
            <a:off x="10019833" y="2009140"/>
            <a:ext cx="2118049" cy="15488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471BEB-D161-AAA7-EAD4-C7D77FACED03}"/>
              </a:ext>
            </a:extLst>
          </p:cNvPr>
          <p:cNvSpPr/>
          <p:nvPr/>
        </p:nvSpPr>
        <p:spPr>
          <a:xfrm>
            <a:off x="1716832" y="65314"/>
            <a:ext cx="1418254" cy="9330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WATER FLOW SENSOR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52835B3-D56A-1C7C-4190-297FE338A88B}"/>
              </a:ext>
            </a:extLst>
          </p:cNvPr>
          <p:cNvSpPr/>
          <p:nvPr/>
        </p:nvSpPr>
        <p:spPr>
          <a:xfrm flipH="1">
            <a:off x="2314457" y="998376"/>
            <a:ext cx="65315" cy="51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7CC125A-09DE-46D2-794F-026393A35F82}"/>
              </a:ext>
            </a:extLst>
          </p:cNvPr>
          <p:cNvSpPr/>
          <p:nvPr/>
        </p:nvSpPr>
        <p:spPr>
          <a:xfrm>
            <a:off x="9520337" y="88173"/>
            <a:ext cx="2357532" cy="933061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CLOUD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38C0A8-2BDA-5198-C357-B2D4A7ACE1D6}"/>
              </a:ext>
            </a:extLst>
          </p:cNvPr>
          <p:cNvSpPr/>
          <p:nvPr/>
        </p:nvSpPr>
        <p:spPr>
          <a:xfrm>
            <a:off x="3349690" y="531843"/>
            <a:ext cx="630127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C0AD3D6-827F-07A5-97F5-488EE5D4B1E3}"/>
              </a:ext>
            </a:extLst>
          </p:cNvPr>
          <p:cNvSpPr/>
          <p:nvPr/>
        </p:nvSpPr>
        <p:spPr>
          <a:xfrm>
            <a:off x="10833775" y="1021234"/>
            <a:ext cx="45719" cy="10035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3837344-7EDE-23A6-8A78-1D95A9B60B88}"/>
              </a:ext>
            </a:extLst>
          </p:cNvPr>
          <p:cNvSpPr/>
          <p:nvPr/>
        </p:nvSpPr>
        <p:spPr>
          <a:xfrm>
            <a:off x="54118" y="2855166"/>
            <a:ext cx="1240971" cy="114766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ULTRASONIC SESNSORS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0663C05-9C3B-2F4D-87C6-0EDCE931A685}"/>
              </a:ext>
            </a:extLst>
          </p:cNvPr>
          <p:cNvSpPr/>
          <p:nvPr/>
        </p:nvSpPr>
        <p:spPr>
          <a:xfrm>
            <a:off x="1334278" y="3359020"/>
            <a:ext cx="233264" cy="69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59A431E-F83D-822B-40BB-2196BBB5D8DF}"/>
              </a:ext>
            </a:extLst>
          </p:cNvPr>
          <p:cNvSpPr/>
          <p:nvPr/>
        </p:nvSpPr>
        <p:spPr>
          <a:xfrm flipH="1" flipV="1">
            <a:off x="397011" y="5234214"/>
            <a:ext cx="10683869" cy="69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62BFD96-F2F2-8282-28A9-870CD1BC0862}"/>
              </a:ext>
            </a:extLst>
          </p:cNvPr>
          <p:cNvSpPr/>
          <p:nvPr/>
        </p:nvSpPr>
        <p:spPr>
          <a:xfrm>
            <a:off x="10951181" y="3591138"/>
            <a:ext cx="265414" cy="1687656"/>
          </a:xfrm>
          <a:prstGeom prst="downArrow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2B2532-2F6A-B696-D7C1-10D0D6FD18EA}"/>
              </a:ext>
            </a:extLst>
          </p:cNvPr>
          <p:cNvCxnSpPr>
            <a:cxnSpLocks/>
          </p:cNvCxnSpPr>
          <p:nvPr/>
        </p:nvCxnSpPr>
        <p:spPr>
          <a:xfrm>
            <a:off x="690465" y="4077476"/>
            <a:ext cx="1" cy="12700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BDBAB7-2585-A929-7577-47469FE4818C}"/>
              </a:ext>
            </a:extLst>
          </p:cNvPr>
          <p:cNvSpPr/>
          <p:nvPr/>
        </p:nvSpPr>
        <p:spPr>
          <a:xfrm flipH="1">
            <a:off x="459459" y="3959100"/>
            <a:ext cx="45719" cy="1275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4F0F6C-F4F1-DCD9-A642-8080E3941BB1}"/>
              </a:ext>
            </a:extLst>
          </p:cNvPr>
          <p:cNvSpPr/>
          <p:nvPr/>
        </p:nvSpPr>
        <p:spPr>
          <a:xfrm>
            <a:off x="10384972" y="6106160"/>
            <a:ext cx="1660848" cy="593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MONITORING DISPAY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9E11F8-322D-6A13-5BAB-5DE567E320F6}"/>
              </a:ext>
            </a:extLst>
          </p:cNvPr>
          <p:cNvSpPr/>
          <p:nvPr/>
        </p:nvSpPr>
        <p:spPr>
          <a:xfrm>
            <a:off x="11058330" y="3568959"/>
            <a:ext cx="73090" cy="46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66C52E7-DD81-A619-21CC-724EAE2DDD1B}"/>
              </a:ext>
            </a:extLst>
          </p:cNvPr>
          <p:cNvSpPr/>
          <p:nvPr/>
        </p:nvSpPr>
        <p:spPr>
          <a:xfrm>
            <a:off x="11580844" y="3568960"/>
            <a:ext cx="73090" cy="2598576"/>
          </a:xfrm>
          <a:prstGeom prst="downArrow">
            <a:avLst>
              <a:gd name="adj1" fmla="val 50000"/>
              <a:gd name="adj2" fmla="val 65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3A38B-2571-7505-8B06-E626CDA290EB}"/>
              </a:ext>
            </a:extLst>
          </p:cNvPr>
          <p:cNvSpPr/>
          <p:nvPr/>
        </p:nvSpPr>
        <p:spPr>
          <a:xfrm>
            <a:off x="1567542" y="3907322"/>
            <a:ext cx="2118049" cy="511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CAPACITANCE SENSOR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4221F9D-08B5-66E7-3229-BB3FFCEB1BA1}"/>
              </a:ext>
            </a:extLst>
          </p:cNvPr>
          <p:cNvSpPr/>
          <p:nvPr/>
        </p:nvSpPr>
        <p:spPr>
          <a:xfrm>
            <a:off x="2753465" y="3629605"/>
            <a:ext cx="45719" cy="2777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43FCC6-1E35-3530-5CA5-EE815BB9E0F1}"/>
              </a:ext>
            </a:extLst>
          </p:cNvPr>
          <p:cNvCxnSpPr>
            <a:cxnSpLocks/>
          </p:cNvCxnSpPr>
          <p:nvPr/>
        </p:nvCxnSpPr>
        <p:spPr>
          <a:xfrm>
            <a:off x="3656278" y="4150074"/>
            <a:ext cx="136462" cy="13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ACC0774-D339-C926-16ED-325F997F4246}"/>
              </a:ext>
            </a:extLst>
          </p:cNvPr>
          <p:cNvSpPr/>
          <p:nvPr/>
        </p:nvSpPr>
        <p:spPr>
          <a:xfrm flipH="1" flipV="1">
            <a:off x="10468946" y="3629603"/>
            <a:ext cx="45719" cy="7744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C03D07C-4819-E224-9611-C286FF64E793}"/>
              </a:ext>
            </a:extLst>
          </p:cNvPr>
          <p:cNvSpPr/>
          <p:nvPr/>
        </p:nvSpPr>
        <p:spPr>
          <a:xfrm flipV="1">
            <a:off x="3792740" y="4385387"/>
            <a:ext cx="6721925" cy="83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9A1F8A4-7329-A8FC-C7F9-5515F1B79C90}"/>
              </a:ext>
            </a:extLst>
          </p:cNvPr>
          <p:cNvSpPr/>
          <p:nvPr/>
        </p:nvSpPr>
        <p:spPr>
          <a:xfrm>
            <a:off x="4292391" y="2940671"/>
            <a:ext cx="1222777" cy="6424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  <a:r>
              <a:rPr lang="en-IN" dirty="0"/>
              <a:t>/PUMP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656BA-9C73-1CDF-5840-ADF64C4E361B}"/>
              </a:ext>
            </a:extLst>
          </p:cNvPr>
          <p:cNvSpPr txBox="1"/>
          <p:nvPr/>
        </p:nvSpPr>
        <p:spPr>
          <a:xfrm>
            <a:off x="6707932" y="2806079"/>
            <a:ext cx="114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RELAY SWITCH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884268-1C08-1F7A-1094-BBFB7E700B29}"/>
              </a:ext>
            </a:extLst>
          </p:cNvPr>
          <p:cNvSpPr/>
          <p:nvPr/>
        </p:nvSpPr>
        <p:spPr>
          <a:xfrm>
            <a:off x="6615404" y="2826892"/>
            <a:ext cx="1340652" cy="6899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RELAY SWITCH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3A8620FC-7E46-8BE6-F707-8913584C8A41}"/>
              </a:ext>
            </a:extLst>
          </p:cNvPr>
          <p:cNvSpPr/>
          <p:nvPr/>
        </p:nvSpPr>
        <p:spPr>
          <a:xfrm>
            <a:off x="8029457" y="3064171"/>
            <a:ext cx="1916975" cy="8371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85B93071-A8A8-7ABB-BD37-392F7B49ECB9}"/>
              </a:ext>
            </a:extLst>
          </p:cNvPr>
          <p:cNvSpPr/>
          <p:nvPr/>
        </p:nvSpPr>
        <p:spPr>
          <a:xfrm>
            <a:off x="5484069" y="3102167"/>
            <a:ext cx="1131335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1521FB83-98E6-9451-26BC-441C8FD0D04B}"/>
              </a:ext>
            </a:extLst>
          </p:cNvPr>
          <p:cNvSpPr/>
          <p:nvPr/>
        </p:nvSpPr>
        <p:spPr>
          <a:xfrm>
            <a:off x="3685591" y="3223119"/>
            <a:ext cx="513185" cy="7058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BD0B4059-90DA-61F3-B97F-025B941AAF5D}"/>
              </a:ext>
            </a:extLst>
          </p:cNvPr>
          <p:cNvSpPr/>
          <p:nvPr/>
        </p:nvSpPr>
        <p:spPr>
          <a:xfrm>
            <a:off x="7142113" y="1142378"/>
            <a:ext cx="1149687" cy="727788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ED91057-96D9-E6BA-EEF1-69493A7D1EFD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145626" y="1506272"/>
            <a:ext cx="145216" cy="47535"/>
          </a:xfrm>
          <a:prstGeom prst="bentConnector3">
            <a:avLst>
              <a:gd name="adj1" fmla="val 41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079B081-D091-29AC-7FDE-A57CEE81A2C0}"/>
              </a:ext>
            </a:extLst>
          </p:cNvPr>
          <p:cNvSpPr/>
          <p:nvPr/>
        </p:nvSpPr>
        <p:spPr>
          <a:xfrm>
            <a:off x="8290842" y="1422557"/>
            <a:ext cx="1886214" cy="83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00FCA4F-794B-D75D-1F71-7A9070E4D13F}"/>
              </a:ext>
            </a:extLst>
          </p:cNvPr>
          <p:cNvSpPr/>
          <p:nvPr/>
        </p:nvSpPr>
        <p:spPr>
          <a:xfrm flipV="1">
            <a:off x="10170216" y="1422557"/>
            <a:ext cx="45719" cy="620750"/>
          </a:xfrm>
          <a:prstGeom prst="down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9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9F49-4A7D-8CD7-C7C2-57CEE85B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9694"/>
          </a:xfrm>
        </p:spPr>
        <p:txBody>
          <a:bodyPr/>
          <a:lstStyle/>
          <a:p>
            <a:r>
              <a:rPr lang="en-IN" sz="3200" dirty="0"/>
              <a:t>Components are used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BD06-8CE8-D7C9-D5A5-0C7A1348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48" y="820893"/>
            <a:ext cx="10033920" cy="5216214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WATER TANK                                     </a:t>
            </a:r>
          </a:p>
          <a:p>
            <a:r>
              <a:rPr lang="en-IN" dirty="0"/>
              <a:t>RELAY SWITCH</a:t>
            </a:r>
          </a:p>
          <a:p>
            <a:r>
              <a:rPr lang="en-IN" dirty="0"/>
              <a:t>MICROCONTROLLER</a:t>
            </a:r>
          </a:p>
          <a:p>
            <a:r>
              <a:rPr lang="en-IN" dirty="0"/>
              <a:t>MOTOR PUMP</a:t>
            </a:r>
          </a:p>
          <a:p>
            <a:r>
              <a:rPr lang="en-IN" dirty="0"/>
              <a:t>COLUD</a:t>
            </a:r>
          </a:p>
          <a:p>
            <a:r>
              <a:rPr lang="en-IN" dirty="0"/>
              <a:t>MONITORING SENSOR</a:t>
            </a:r>
          </a:p>
          <a:p>
            <a:r>
              <a:rPr lang="en-IN" dirty="0"/>
              <a:t>ULTRASONIC SENSOR</a:t>
            </a:r>
          </a:p>
          <a:p>
            <a:r>
              <a:rPr lang="en-IN" dirty="0"/>
              <a:t>CAPCITANCE SENSOR</a:t>
            </a:r>
          </a:p>
          <a:p>
            <a:r>
              <a:rPr lang="en-IN" dirty="0"/>
              <a:t>PIPE TO OUTLET THE WATER</a:t>
            </a:r>
          </a:p>
          <a:p>
            <a:r>
              <a:rPr lang="en-IN" dirty="0"/>
              <a:t>IOT</a:t>
            </a:r>
          </a:p>
          <a:p>
            <a:r>
              <a:rPr lang="en-IN" dirty="0"/>
              <a:t>WATER FLOW SENSORS</a:t>
            </a:r>
          </a:p>
          <a:p>
            <a:r>
              <a:rPr lang="en-IN" dirty="0"/>
              <a:t>MONITORING DISPLAY</a:t>
            </a:r>
          </a:p>
        </p:txBody>
      </p:sp>
    </p:spTree>
    <p:extLst>
      <p:ext uri="{BB962C8B-B14F-4D97-AF65-F5344CB8AC3E}">
        <p14:creationId xmlns:p14="http://schemas.microsoft.com/office/powerpoint/2010/main" val="185798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7546462F-212C-7B3F-D176-E3AFB2B749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1390801"/>
                  </p:ext>
                </p:extLst>
              </p:nvPr>
            </p:nvGraphicFramePr>
            <p:xfrm flipH="1">
              <a:off x="-267575" y="-894574"/>
              <a:ext cx="487954" cy="250761"/>
            </p:xfrm>
            <a:graphic>
              <a:graphicData uri="http://schemas.microsoft.com/office/powerpoint/2016/slidezoom">
                <pslz:sldZm>
                  <pslz:sldZmObj sldId="258" cId="201072113">
                    <pslz:zmPr id="{50435D7E-D5E1-46A9-8CAC-40DD0B7DA5B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87954" cy="250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7546462F-212C-7B3F-D176-E3AFB2B74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-267575" y="-894574"/>
                <a:ext cx="487954" cy="2507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065D7A-E3DF-C709-3098-0BE39BCA127A}"/>
              </a:ext>
            </a:extLst>
          </p:cNvPr>
          <p:cNvSpPr/>
          <p:nvPr/>
        </p:nvSpPr>
        <p:spPr>
          <a:xfrm flipV="1">
            <a:off x="14171" y="6755362"/>
            <a:ext cx="45719" cy="111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A1335F-8CC1-0C71-A108-2BAF5423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5" y="618518"/>
            <a:ext cx="10064185" cy="699006"/>
          </a:xfrm>
        </p:spPr>
        <p:txBody>
          <a:bodyPr>
            <a:normAutofit/>
          </a:bodyPr>
          <a:lstStyle/>
          <a:p>
            <a:r>
              <a:rPr lang="en-IN" sz="2000" dirty="0"/>
              <a:t>Component and working principle:</a:t>
            </a:r>
            <a:br>
              <a:rPr lang="en-IN" sz="2000" dirty="0"/>
            </a:br>
            <a:r>
              <a:rPr lang="en-IN" sz="2000" dirty="0"/>
              <a:t>           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6F69D-C2C5-49E4-0DB6-B656B3AF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31" y="1009280"/>
            <a:ext cx="10844377" cy="4270643"/>
          </a:xfrm>
        </p:spPr>
        <p:txBody>
          <a:bodyPr>
            <a:normAutofit lnSpcReduction="10000"/>
          </a:bodyPr>
          <a:lstStyle/>
          <a:p>
            <a:pPr marL="914400" lvl="2" indent="0" algn="just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, ultrasonic sensor and capacitance sensor is placed in the water tank. Which detects the water level with accuracy.</a:t>
            </a:r>
          </a:p>
          <a:p>
            <a:pPr marL="914400" lvl="2" indent="0" algn="just">
              <a:buNone/>
            </a:pP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terminal of the water distribution, we have fixed the water flow sensor , to measure the spending quantity of the water. And that data will be stored in cloud 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ultrasonic sensor and capacitance sensor would be driven to the microcontroller.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water level is completed , the motor will be turned off by using the relay switch with the help of ultrasonic sensors.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water level is low, motor will be turned on with the help of capacitance sensor by using the relay switch.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IoT based microcontroller is placed here to perform the above conditions.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could able to monitor the water level at any time and also could analyse their day to day water usage data , which is stored in cloud .</a:t>
            </a:r>
          </a:p>
          <a:p>
            <a:pPr marL="0" indent="0">
              <a:buNone/>
            </a:pPr>
            <a:endParaRPr lang="en-IN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4B1BD6E-ED69-A24F-2584-664786375495}"/>
              </a:ext>
            </a:extLst>
          </p:cNvPr>
          <p:cNvSpPr/>
          <p:nvPr/>
        </p:nvSpPr>
        <p:spPr>
          <a:xfrm flipH="1" flipV="1">
            <a:off x="11171979" y="6559427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6BD0FE-D1F8-C1C4-BFA4-309A63A28DCB}"/>
                  </a:ext>
                </a:extLst>
              </p14:cNvPr>
              <p14:cNvContentPartPr/>
              <p14:nvPr/>
            </p14:nvContentPartPr>
            <p14:xfrm>
              <a:off x="-7951" y="11911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6BD0FE-D1F8-C1C4-BFA4-309A63A28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071" y="11299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7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239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Agency FB</vt:lpstr>
      <vt:lpstr>Arial</vt:lpstr>
      <vt:lpstr>Calibri</vt:lpstr>
      <vt:lpstr>Times New Roman</vt:lpstr>
      <vt:lpstr>Tw Cen MT</vt:lpstr>
      <vt:lpstr>Wingdings</vt:lpstr>
      <vt:lpstr>Circuit</vt:lpstr>
      <vt:lpstr>SMART WATER MANAGEMENT SYSTEM USING IOT</vt:lpstr>
      <vt:lpstr>PowerPoint Presentation</vt:lpstr>
      <vt:lpstr>Components are used:</vt:lpstr>
      <vt:lpstr>Component and working principle: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MANAGEMENT SYSTEM USING IOT</dc:title>
  <dc:creator>Sakthi veni</dc:creator>
  <cp:lastModifiedBy>Sakthi veni</cp:lastModifiedBy>
  <cp:revision>1</cp:revision>
  <dcterms:created xsi:type="dcterms:W3CDTF">2023-10-10T21:39:03Z</dcterms:created>
  <dcterms:modified xsi:type="dcterms:W3CDTF">2023-10-10T23:36:43Z</dcterms:modified>
</cp:coreProperties>
</file>