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1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a:t>
            </a:r>
            <a:r>
              <a:rPr lang="en-US" sz="1100" dirty="0" err="1">
                <a:solidFill>
                  <a:schemeClr val="tx1"/>
                </a:solidFill>
              </a:rPr>
              <a:t>Shakthivel</a:t>
            </a:r>
            <a:r>
              <a:rPr lang="en-US" sz="1100">
                <a:solidFill>
                  <a:schemeClr val="tx1"/>
                </a:solidFill>
              </a:rPr>
              <a:t> V</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412321205019</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111</TotalTime>
  <Words>1405</Words>
  <Application>Microsoft Office PowerPoint</Application>
  <PresentationFormat>On-screen Show (16:9)</PresentationFormat>
  <Paragraphs>99</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 V</cp:lastModifiedBy>
  <cp:revision>211</cp:revision>
  <dcterms:modified xsi:type="dcterms:W3CDTF">2024-04-16T08:38:07Z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2024-04-16T08:38:07Z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926d5b58-8a68-4201-8d91-42d94ad903cb</vt:lpwstr>
  </property>
  <property fmtid="{D5CDD505-2E9C-101B-9397-08002B2CF9AE}" pid="8" name="MSIP_Label_defa4170-0d19-0005-0004-bc88714345d2_ActionId">
    <vt:lpwstr>a908f9b8-0a4f-43f9-be2f-e5b63215ca75</vt:lpwstr>
  </property>
  <property fmtid="{D5CDD505-2E9C-101B-9397-08002B2CF9AE}" pid="9" name="MSIP_Label_defa4170-0d19-0005-0004-bc88714345d2_ContentBits">
    <vt:lpwstr>0</vt:lpwstr>
  </property>
</Properties>
</file>