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112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65760"/>
            <a:ext cx="61722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1233" y="8933180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3008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dirty="0">
                <a:latin typeface="Carlito"/>
                <a:cs typeface="Carlito"/>
              </a:rPr>
              <a:t>has 3 parts i.e </a:t>
            </a:r>
            <a:r>
              <a:rPr sz="1200" spc="-15" dirty="0">
                <a:latin typeface="Carlito"/>
                <a:cs typeface="Carlito"/>
              </a:rPr>
              <a:t>Selector, </a:t>
            </a:r>
            <a:r>
              <a:rPr sz="1200" spc="-5" dirty="0">
                <a:latin typeface="Carlito"/>
                <a:cs typeface="Carlito"/>
              </a:rPr>
              <a:t>Property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values.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3137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H1 </a:t>
            </a:r>
            <a:r>
              <a:rPr sz="1200" dirty="0">
                <a:latin typeface="Carlito"/>
                <a:cs typeface="Carlito"/>
              </a:rPr>
              <a:t>-&gt; </a:t>
            </a:r>
            <a:r>
              <a:rPr sz="1200" spc="-5" dirty="0">
                <a:latin typeface="Carlito"/>
                <a:cs typeface="Carlito"/>
              </a:rPr>
              <a:t>Selector; color </a:t>
            </a:r>
            <a:r>
              <a:rPr sz="1200" dirty="0">
                <a:latin typeface="Carlito"/>
                <a:cs typeface="Carlito"/>
              </a:rPr>
              <a:t>-&gt; </a:t>
            </a:r>
            <a:r>
              <a:rPr sz="1200" spc="-5" dirty="0">
                <a:latin typeface="Carlito"/>
                <a:cs typeface="Carlito"/>
              </a:rPr>
              <a:t>Property; #36CFFF </a:t>
            </a:r>
            <a:r>
              <a:rPr sz="1200" dirty="0">
                <a:latin typeface="Carlito"/>
                <a:cs typeface="Carlito"/>
              </a:rPr>
              <a:t>-&gt;</a:t>
            </a:r>
            <a:r>
              <a:rPr sz="1200" spc="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value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3511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rlito"/>
                <a:cs typeface="Carlito"/>
              </a:rPr>
              <a:t>Values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be applied </a:t>
            </a:r>
            <a:r>
              <a:rPr sz="1200" spc="-5" dirty="0">
                <a:latin typeface="Carlito"/>
                <a:cs typeface="Carlito"/>
              </a:rPr>
              <a:t>to more </a:t>
            </a:r>
            <a:r>
              <a:rPr sz="1200" dirty="0">
                <a:latin typeface="Carlito"/>
                <a:cs typeface="Carlito"/>
              </a:rPr>
              <a:t>than one </a:t>
            </a:r>
            <a:r>
              <a:rPr sz="1200" spc="-5" dirty="0">
                <a:latin typeface="Carlito"/>
                <a:cs typeface="Carlito"/>
              </a:rPr>
              <a:t>Selectors or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IDs.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37134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&lt;style&gt; tag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used to </a:t>
            </a:r>
            <a:r>
              <a:rPr sz="1200" dirty="0">
                <a:latin typeface="Carlito"/>
                <a:cs typeface="Carlito"/>
              </a:rPr>
              <a:t>add </a:t>
            </a:r>
            <a:r>
              <a:rPr sz="1200" spc="-5" dirty="0">
                <a:latin typeface="Carlito"/>
                <a:cs typeface="Carlito"/>
              </a:rPr>
              <a:t>internal CSS </a:t>
            </a:r>
            <a:r>
              <a:rPr sz="1200" dirty="0">
                <a:latin typeface="Carlito"/>
                <a:cs typeface="Carlito"/>
              </a:rPr>
              <a:t>i.e </a:t>
            </a:r>
            <a:r>
              <a:rPr sz="1200" spc="-5" dirty="0">
                <a:latin typeface="Carlito"/>
                <a:cs typeface="Carlito"/>
              </a:rPr>
              <a:t>inside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HTML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3846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&lt;link&gt; tag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used to call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external css </a:t>
            </a:r>
            <a:r>
              <a:rPr sz="1200" dirty="0">
                <a:latin typeface="Carlito"/>
                <a:cs typeface="Carlito"/>
              </a:rPr>
              <a:t>file in a </a:t>
            </a:r>
            <a:r>
              <a:rPr sz="1200" spc="-5" dirty="0">
                <a:latin typeface="Carlito"/>
                <a:cs typeface="Carlito"/>
              </a:rPr>
              <a:t>HTML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program.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52482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dirty="0">
                <a:latin typeface="Carlito"/>
                <a:cs typeface="Carlito"/>
              </a:rPr>
              <a:t>helps in </a:t>
            </a:r>
            <a:r>
              <a:rPr sz="1200" spc="-5" dirty="0">
                <a:latin typeface="Carlito"/>
                <a:cs typeface="Carlito"/>
              </a:rPr>
              <a:t>developing Platform independent</a:t>
            </a:r>
            <a:r>
              <a:rPr sz="1200" spc="-1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styling.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With </a:t>
            </a:r>
            <a:r>
              <a:rPr sz="1200" spc="-5" dirty="0">
                <a:latin typeface="Carlito"/>
                <a:cs typeface="Carlito"/>
              </a:rPr>
              <a:t>application cache </a:t>
            </a:r>
            <a:r>
              <a:rPr sz="1200" dirty="0">
                <a:latin typeface="Carlito"/>
                <a:cs typeface="Carlito"/>
              </a:rPr>
              <a:t>it is </a:t>
            </a:r>
            <a:r>
              <a:rPr sz="1200" spc="-10" dirty="0">
                <a:latin typeface="Carlito"/>
                <a:cs typeface="Carlito"/>
              </a:rPr>
              <a:t>easy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spc="-10" dirty="0">
                <a:latin typeface="Carlito"/>
                <a:cs typeface="Carlito"/>
              </a:rPr>
              <a:t>make </a:t>
            </a:r>
            <a:r>
              <a:rPr sz="1200" dirty="0">
                <a:latin typeface="Carlito"/>
                <a:cs typeface="Carlito"/>
              </a:rPr>
              <a:t>an </a:t>
            </a:r>
            <a:r>
              <a:rPr sz="1200" spc="-5" dirty="0">
                <a:latin typeface="Carlito"/>
                <a:cs typeface="Carlito"/>
              </a:rPr>
              <a:t>offline </a:t>
            </a:r>
            <a:r>
              <a:rPr sz="1200" spc="-10" dirty="0">
                <a:latin typeface="Carlito"/>
                <a:cs typeface="Carlito"/>
              </a:rPr>
              <a:t>version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web </a:t>
            </a:r>
            <a:r>
              <a:rPr sz="1200" spc="-5" dirty="0">
                <a:latin typeface="Carlito"/>
                <a:cs typeface="Carlito"/>
              </a:rPr>
              <a:t>application,</a:t>
            </a:r>
            <a:r>
              <a:rPr sz="1200" spc="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by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creating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cache manifest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file.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Application cache </a:t>
            </a:r>
            <a:r>
              <a:rPr sz="1200" dirty="0">
                <a:latin typeface="Carlito"/>
                <a:cs typeface="Carlito"/>
              </a:rPr>
              <a:t>means </a:t>
            </a:r>
            <a:r>
              <a:rPr sz="1200" spc="-5" dirty="0">
                <a:latin typeface="Carlito"/>
                <a:cs typeface="Carlito"/>
              </a:rPr>
              <a:t>that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web </a:t>
            </a:r>
            <a:r>
              <a:rPr sz="1200" spc="-5" dirty="0">
                <a:latin typeface="Carlito"/>
                <a:cs typeface="Carlito"/>
              </a:rPr>
              <a:t>application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cached,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accessible without </a:t>
            </a:r>
            <a:r>
              <a:rPr sz="1200" dirty="0">
                <a:latin typeface="Carlito"/>
                <a:cs typeface="Carlito"/>
              </a:rPr>
              <a:t>an  </a:t>
            </a:r>
            <a:r>
              <a:rPr sz="1200" spc="-5" dirty="0">
                <a:latin typeface="Carlito"/>
                <a:cs typeface="Carlito"/>
              </a:rPr>
              <a:t>internet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connection.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run </a:t>
            </a:r>
            <a:r>
              <a:rPr sz="1200" spc="-5" dirty="0">
                <a:latin typeface="Carlito"/>
                <a:cs typeface="Carlito"/>
              </a:rPr>
              <a:t>on </a:t>
            </a:r>
            <a:r>
              <a:rPr sz="1200" spc="-10" dirty="0">
                <a:latin typeface="Carlito"/>
                <a:cs typeface="Carlito"/>
              </a:rPr>
              <a:t>any </a:t>
            </a:r>
            <a:r>
              <a:rPr sz="1200" spc="-5" dirty="0">
                <a:latin typeface="Carlito"/>
                <a:cs typeface="Carlito"/>
              </a:rPr>
              <a:t>operating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system.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5050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dirty="0">
                <a:latin typeface="Carlito"/>
                <a:cs typeface="Carlito"/>
              </a:rPr>
              <a:t>has </a:t>
            </a:r>
            <a:r>
              <a:rPr sz="1200" spc="-5" dirty="0">
                <a:latin typeface="Carlito"/>
                <a:cs typeface="Carlito"/>
              </a:rPr>
              <a:t>various properties such </a:t>
            </a:r>
            <a:r>
              <a:rPr sz="1200" dirty="0">
                <a:latin typeface="Carlito"/>
                <a:cs typeface="Carlito"/>
              </a:rPr>
              <a:t>as </a:t>
            </a:r>
            <a:r>
              <a:rPr sz="1200" spc="-5" dirty="0">
                <a:latin typeface="Carlito"/>
                <a:cs typeface="Carlito"/>
              </a:rPr>
              <a:t>link, visited, hover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active to highlight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links.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3124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properties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5" dirty="0">
                <a:latin typeface="Carlito"/>
                <a:cs typeface="Carlito"/>
              </a:rPr>
              <a:t>used to highlight </a:t>
            </a:r>
            <a:r>
              <a:rPr sz="1200" dirty="0">
                <a:latin typeface="Carlito"/>
                <a:cs typeface="Carlito"/>
              </a:rPr>
              <a:t>link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colors.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5069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5" dirty="0">
                <a:latin typeface="Carlito"/>
                <a:cs typeface="Carlito"/>
              </a:rPr>
              <a:t>used to </a:t>
            </a:r>
            <a:r>
              <a:rPr sz="1200" spc="-10" dirty="0">
                <a:latin typeface="Carlito"/>
                <a:cs typeface="Carlito"/>
              </a:rPr>
              <a:t>control </a:t>
            </a:r>
            <a:r>
              <a:rPr sz="1200" spc="-5" dirty="0">
                <a:latin typeface="Carlito"/>
                <a:cs typeface="Carlito"/>
              </a:rPr>
              <a:t>list </a:t>
            </a:r>
            <a:r>
              <a:rPr sz="1200" dirty="0">
                <a:latin typeface="Carlito"/>
                <a:cs typeface="Carlito"/>
              </a:rPr>
              <a:t>type, </a:t>
            </a:r>
            <a:r>
              <a:rPr sz="1200" spc="-5" dirty="0">
                <a:latin typeface="Carlito"/>
                <a:cs typeface="Carlito"/>
              </a:rPr>
              <a:t>position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style with CSS properties such </a:t>
            </a:r>
            <a:r>
              <a:rPr sz="1200" dirty="0">
                <a:latin typeface="Carlito"/>
                <a:cs typeface="Carlito"/>
              </a:rPr>
              <a:t>as  </a:t>
            </a:r>
            <a:r>
              <a:rPr sz="1200" spc="-5" dirty="0">
                <a:latin typeface="Carlito"/>
                <a:cs typeface="Carlito"/>
              </a:rPr>
              <a:t>list-style-type, list-style-position, list-style,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marker-offset.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2319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5" dirty="0">
                <a:latin typeface="Carlito"/>
                <a:cs typeface="Carlito"/>
              </a:rPr>
              <a:t>combined with HTML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lists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3279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Box </a:t>
            </a:r>
            <a:r>
              <a:rPr sz="1200" dirty="0">
                <a:latin typeface="Carlito"/>
                <a:cs typeface="Carlito"/>
              </a:rPr>
              <a:t>model identifies </a:t>
            </a:r>
            <a:r>
              <a:rPr sz="1200" spc="-5" dirty="0">
                <a:latin typeface="Carlito"/>
                <a:cs typeface="Carlito"/>
              </a:rPr>
              <a:t>how </a:t>
            </a:r>
            <a:r>
              <a:rPr sz="1200" spc="-10" dirty="0">
                <a:latin typeface="Carlito"/>
                <a:cs typeface="Carlito"/>
              </a:rPr>
              <a:t>content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rendered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-10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CSS.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433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Box </a:t>
            </a:r>
            <a:r>
              <a:rPr sz="1200" dirty="0">
                <a:latin typeface="Carlito"/>
                <a:cs typeface="Carlito"/>
              </a:rPr>
              <a:t>Model identifies 4 </a:t>
            </a:r>
            <a:r>
              <a:rPr sz="1200" spc="-15" dirty="0">
                <a:latin typeface="Carlito"/>
                <a:cs typeface="Carlito"/>
              </a:rPr>
              <a:t>layers </a:t>
            </a:r>
            <a:r>
              <a:rPr sz="1200" dirty="0">
                <a:latin typeface="Carlito"/>
                <a:cs typeface="Carlito"/>
              </a:rPr>
              <a:t>i.e </a:t>
            </a:r>
            <a:r>
              <a:rPr sz="1200" spc="-10" dirty="0">
                <a:latin typeface="Carlito"/>
                <a:cs typeface="Carlito"/>
              </a:rPr>
              <a:t>content, </a:t>
            </a:r>
            <a:r>
              <a:rPr sz="1200" dirty="0">
                <a:latin typeface="Carlito"/>
                <a:cs typeface="Carlito"/>
              </a:rPr>
              <a:t>padding, </a:t>
            </a:r>
            <a:r>
              <a:rPr sz="1200" spc="-5" dirty="0">
                <a:latin typeface="Carlito"/>
                <a:cs typeface="Carlito"/>
              </a:rPr>
              <a:t>border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margin.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4554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spc="-10" dirty="0">
                <a:latin typeface="Carlito"/>
                <a:cs typeface="Carlito"/>
              </a:rPr>
              <a:t>Box </a:t>
            </a:r>
            <a:r>
              <a:rPr sz="1200" dirty="0">
                <a:latin typeface="Carlito"/>
                <a:cs typeface="Carlito"/>
              </a:rPr>
              <a:t>model </a:t>
            </a:r>
            <a:r>
              <a:rPr sz="1200" spc="-5" dirty="0">
                <a:latin typeface="Carlito"/>
                <a:cs typeface="Carlito"/>
              </a:rPr>
              <a:t>identifies how </a:t>
            </a:r>
            <a:r>
              <a:rPr sz="1200" spc="-10" dirty="0">
                <a:latin typeface="Carlito"/>
                <a:cs typeface="Carlito"/>
              </a:rPr>
              <a:t>content </a:t>
            </a:r>
            <a:r>
              <a:rPr sz="1200" dirty="0">
                <a:latin typeface="Carlito"/>
                <a:cs typeface="Carlito"/>
              </a:rPr>
              <a:t>has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5" dirty="0">
                <a:latin typeface="Carlito"/>
                <a:cs typeface="Carlito"/>
              </a:rPr>
              <a:t>displayed on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web</a:t>
            </a:r>
            <a:r>
              <a:rPr sz="1200" spc="-5" dirty="0">
                <a:latin typeface="Carlito"/>
                <a:cs typeface="Carlito"/>
              </a:rPr>
              <a:t> page.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1736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Answer </a:t>
            </a:r>
            <a:r>
              <a:rPr sz="1200" dirty="0">
                <a:latin typeface="Carlito"/>
                <a:cs typeface="Carlito"/>
              </a:rPr>
              <a:t>: </a:t>
            </a:r>
            <a:r>
              <a:rPr sz="1200" spc="-5" dirty="0">
                <a:latin typeface="Carlito"/>
                <a:cs typeface="Carlito"/>
              </a:rPr>
              <a:t>Haokum </a:t>
            </a:r>
            <a:r>
              <a:rPr sz="1200" dirty="0">
                <a:latin typeface="Carlito"/>
                <a:cs typeface="Carlito"/>
              </a:rPr>
              <a:t>Wium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Lie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1054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Answer </a:t>
            </a:r>
            <a:r>
              <a:rPr sz="1200" dirty="0">
                <a:latin typeface="Carlito"/>
                <a:cs typeface="Carlito"/>
              </a:rPr>
              <a:t>: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&lt;Style&gt;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1012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Answer: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:visited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32</a:t>
            </a:fld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33</a:t>
            </a:fld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34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314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5" dirty="0">
                <a:latin typeface="Carlito"/>
                <a:cs typeface="Carlito"/>
              </a:rPr>
              <a:t>internal or external to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HTML </a:t>
            </a:r>
            <a:r>
              <a:rPr sz="1200" spc="-10" dirty="0">
                <a:latin typeface="Carlito"/>
                <a:cs typeface="Carlito"/>
              </a:rPr>
              <a:t>program  </a:t>
            </a:r>
            <a:r>
              <a:rPr sz="1200" spc="-5" dirty="0">
                <a:latin typeface="Carlito"/>
                <a:cs typeface="Carlito"/>
              </a:rPr>
              <a:t>If </a:t>
            </a:r>
            <a:r>
              <a:rPr sz="1200" dirty="0">
                <a:latin typeface="Carlito"/>
                <a:cs typeface="Carlito"/>
              </a:rPr>
              <a:t>it is </a:t>
            </a:r>
            <a:r>
              <a:rPr sz="1200" spc="-5" dirty="0">
                <a:latin typeface="Carlito"/>
                <a:cs typeface="Carlito"/>
              </a:rPr>
              <a:t>external </a:t>
            </a:r>
            <a:r>
              <a:rPr sz="1200" dirty="0">
                <a:latin typeface="Carlito"/>
                <a:cs typeface="Carlito"/>
              </a:rPr>
              <a:t>then it is </a:t>
            </a:r>
            <a:r>
              <a:rPr sz="1200" spc="-10" dirty="0">
                <a:latin typeface="Carlito"/>
                <a:cs typeface="Carlito"/>
              </a:rPr>
              <a:t>saved </a:t>
            </a:r>
            <a:r>
              <a:rPr sz="1200" spc="-5" dirty="0">
                <a:latin typeface="Carlito"/>
                <a:cs typeface="Carlito"/>
              </a:rPr>
              <a:t>with .css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extension.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2644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dirty="0">
                <a:latin typeface="Carlito"/>
                <a:cs typeface="Carlito"/>
              </a:rPr>
              <a:t>enhances look and </a:t>
            </a:r>
            <a:r>
              <a:rPr sz="1200" spc="-5" dirty="0">
                <a:latin typeface="Carlito"/>
                <a:cs typeface="Carlito"/>
              </a:rPr>
              <a:t>feel of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web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page.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5237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5" dirty="0">
                <a:latin typeface="Carlito"/>
                <a:cs typeface="Carlito"/>
              </a:rPr>
              <a:t>used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working on </a:t>
            </a:r>
            <a:r>
              <a:rPr sz="1200" spc="-25" dirty="0">
                <a:latin typeface="Carlito"/>
                <a:cs typeface="Carlito"/>
              </a:rPr>
              <a:t>color, </a:t>
            </a:r>
            <a:r>
              <a:rPr sz="1200" spc="-10" dirty="0">
                <a:latin typeface="Carlito"/>
                <a:cs typeface="Carlito"/>
              </a:rPr>
              <a:t>fonts, layout, </a:t>
            </a:r>
            <a:r>
              <a:rPr sz="1200" spc="-5" dirty="0">
                <a:latin typeface="Carlito"/>
                <a:cs typeface="Carlito"/>
              </a:rPr>
              <a:t>animation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10" dirty="0">
                <a:latin typeface="Carlito"/>
                <a:cs typeface="Carlito"/>
              </a:rPr>
              <a:t>different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devices.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136903"/>
            <a:ext cx="5499100" cy="3098800"/>
            <a:chOff x="679704" y="1136903"/>
            <a:chExt cx="5499100" cy="3098800"/>
          </a:xfrm>
        </p:grpSpPr>
        <p:sp>
          <p:nvSpPr>
            <p:cNvPr id="3" name="object 3"/>
            <p:cNvSpPr/>
            <p:nvPr/>
          </p:nvSpPr>
          <p:spPr>
            <a:xfrm>
              <a:off x="685800" y="1142999"/>
              <a:ext cx="5486400" cy="3086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142999"/>
              <a:ext cx="5486400" cy="3086100"/>
            </a:xfrm>
            <a:custGeom>
              <a:avLst/>
              <a:gdLst/>
              <a:ahLst/>
              <a:cxnLst/>
              <a:rect l="l" t="t" r="r" b="b"/>
              <a:pathLst>
                <a:path w="5486400" h="3086100">
                  <a:moveTo>
                    <a:pt x="0" y="3086100"/>
                  </a:moveTo>
                  <a:lnTo>
                    <a:pt x="5486400" y="30861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086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5486400" h="3086100">
                <a:moveTo>
                  <a:pt x="0" y="3086100"/>
                </a:moveTo>
                <a:lnTo>
                  <a:pt x="5486400" y="3086100"/>
                </a:lnTo>
                <a:lnTo>
                  <a:pt x="548640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4425188"/>
            <a:ext cx="4836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be applied </a:t>
            </a:r>
            <a:r>
              <a:rPr sz="1200" spc="-5" dirty="0">
                <a:latin typeface="Carlito"/>
                <a:cs typeface="Carlito"/>
              </a:rPr>
              <a:t>on selector such </a:t>
            </a:r>
            <a:r>
              <a:rPr sz="1200" dirty="0">
                <a:latin typeface="Carlito"/>
                <a:cs typeface="Carlito"/>
              </a:rPr>
              <a:t>as h1, </a:t>
            </a:r>
            <a:r>
              <a:rPr sz="1200" spc="-5" dirty="0">
                <a:latin typeface="Carlito"/>
                <a:cs typeface="Carlito"/>
              </a:rPr>
              <a:t>table </a:t>
            </a:r>
            <a:r>
              <a:rPr sz="1200" spc="-10" dirty="0">
                <a:latin typeface="Carlito"/>
                <a:cs typeface="Carlito"/>
              </a:rPr>
              <a:t>etc.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CSS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dirty="0">
                <a:latin typeface="Carlito"/>
                <a:cs typeface="Carlito"/>
              </a:rPr>
              <a:t>be applied </a:t>
            </a:r>
            <a:r>
              <a:rPr sz="1200" spc="-5" dirty="0">
                <a:latin typeface="Carlito"/>
                <a:cs typeface="Carlito"/>
              </a:rPr>
              <a:t>on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specific </a:t>
            </a:r>
            <a:r>
              <a:rPr sz="1200" dirty="0">
                <a:latin typeface="Carlito"/>
                <a:cs typeface="Carlito"/>
              </a:rPr>
              <a:t>element by </a:t>
            </a:r>
            <a:r>
              <a:rPr sz="1200" spc="-5" dirty="0">
                <a:latin typeface="Carlito"/>
                <a:cs typeface="Carlito"/>
              </a:rPr>
              <a:t>identifiying </a:t>
            </a:r>
            <a:r>
              <a:rPr sz="1200" dirty="0">
                <a:latin typeface="Carlito"/>
                <a:cs typeface="Carlito"/>
              </a:rPr>
              <a:t>the ID </a:t>
            </a:r>
            <a:r>
              <a:rPr sz="1200" spc="-5" dirty="0">
                <a:latin typeface="Carlito"/>
                <a:cs typeface="Carlito"/>
              </a:rPr>
              <a:t>of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element.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350</Words>
  <Application>Microsoft Office PowerPoint</Application>
  <PresentationFormat>On-screen Show (4:3)</PresentationFormat>
  <Paragraphs>59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Windows User</dc:creator>
  <cp:lastModifiedBy>Mythili G</cp:lastModifiedBy>
  <cp:revision>2</cp:revision>
  <dcterms:created xsi:type="dcterms:W3CDTF">2021-10-05T03:09:24Z</dcterms:created>
  <dcterms:modified xsi:type="dcterms:W3CDTF">2021-10-05T03:27:28Z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2021-10-05T00:00:00Z</vt:filetime>
  </property>
</Properties>
</file>