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4D771-A523-4860-A21D-D9A20AC96484}" v="347" dt="2021-10-17T14:18:00.441"/>
    <p1510:client id="{177336AD-A504-4010-9D9D-7CF52A0AD561}" v="123" dt="2021-10-18T15:53:52.378"/>
    <p1510:client id="{3417073E-A6E0-49DC-B68B-605AEB3EB969}" v="31" dt="2021-10-17T12:59:19.741"/>
    <p1510:client id="{40944985-9C27-499F-8C9F-033788BF5E9B}" v="466" dt="2021-10-18T16:42:02.198"/>
    <p1510:client id="{51D1DB6F-B0C4-4848-8379-9AC7863C7A31}" v="40" dt="2021-10-19T03:20:47.769"/>
    <p1510:client id="{9DE438DD-1021-498A-812B-66D6ECB899A7}" v="55" dt="2021-10-19T03:32:36.008"/>
    <p1510:client id="{AC12F2E4-88AA-47D3-9E64-9F06B83AE7BF}" v="31" dt="2021-10-18T03:34:27.663"/>
    <p1510:client id="{B5C2F021-6EE2-4F73-9987-2501CD50342B}" v="93" dt="2021-10-17T12:54:29.086"/>
    <p1510:client id="{BFB5A6C5-BB24-44B3-B7F3-107FBFF4B429}" v="13" dt="2021-10-17T14:22:51.506"/>
    <p1510:client id="{C39D8FC0-43DA-4D21-B2E4-1A832044CE4F}" v="628" dt="2021-10-19T02:36:36.279"/>
    <p1510:client id="{D72340E1-84FF-4FA3-8317-47964F82C828}" v="5" dt="2021-10-18T01:50:59.292"/>
    <p1510:client id="{E6F3077C-6BDB-489D-9EA6-88582C6CB5BB}" v="1" dt="2021-10-18T03:32:04.502"/>
    <p1510:client id="{F64C8E9A-6C42-43CE-9A0B-4B0D23957B08}" v="45" dt="2021-10-19T03:45:14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Devale" userId="S::venkatesh_devale@thbs.com::625d55fd-3ce5-4a13-94ac-b7ed1e8d4319" providerId="AD" clId="Web-{51D1DB6F-B0C4-4848-8379-9AC7863C7A31}"/>
    <pc:docChg chg="modSld">
      <pc:chgData name="Venkatesh Devale" userId="S::venkatesh_devale@thbs.com::625d55fd-3ce5-4a13-94ac-b7ed1e8d4319" providerId="AD" clId="Web-{51D1DB6F-B0C4-4848-8379-9AC7863C7A31}" dt="2021-10-19T03:20:47.769" v="24" actId="20577"/>
      <pc:docMkLst>
        <pc:docMk/>
      </pc:docMkLst>
      <pc:sldChg chg="addSp modSp">
        <pc:chgData name="Venkatesh Devale" userId="S::venkatesh_devale@thbs.com::625d55fd-3ce5-4a13-94ac-b7ed1e8d4319" providerId="AD" clId="Web-{51D1DB6F-B0C4-4848-8379-9AC7863C7A31}" dt="2021-10-19T03:20:47.769" v="24" actId="20577"/>
        <pc:sldMkLst>
          <pc:docMk/>
          <pc:sldMk cId="4152741972" sldId="264"/>
        </pc:sldMkLst>
        <pc:spChg chg="add mod">
          <ac:chgData name="Venkatesh Devale" userId="S::venkatesh_devale@thbs.com::625d55fd-3ce5-4a13-94ac-b7ed1e8d4319" providerId="AD" clId="Web-{51D1DB6F-B0C4-4848-8379-9AC7863C7A31}" dt="2021-10-19T03:20:47.769" v="24" actId="20577"/>
          <ac:spMkLst>
            <pc:docMk/>
            <pc:sldMk cId="4152741972" sldId="264"/>
            <ac:spMk id="3" creationId="{DAE862BE-EEAE-42E3-A3F0-D04B6C42A56A}"/>
          </ac:spMkLst>
        </pc:spChg>
      </pc:sldChg>
    </pc:docChg>
  </pc:docChgLst>
  <pc:docChgLst>
    <pc:chgData name="Venkatesh Devale" userId="S::venkatesh_devale@thbs.com::625d55fd-3ce5-4a13-94ac-b7ed1e8d4319" providerId="AD" clId="Web-{D72340E1-84FF-4FA3-8317-47964F82C828}"/>
    <pc:docChg chg="modSld">
      <pc:chgData name="Venkatesh Devale" userId="S::venkatesh_devale@thbs.com::625d55fd-3ce5-4a13-94ac-b7ed1e8d4319" providerId="AD" clId="Web-{D72340E1-84FF-4FA3-8317-47964F82C828}" dt="2021-10-18T01:50:59.120" v="3" actId="20577"/>
      <pc:docMkLst>
        <pc:docMk/>
      </pc:docMkLst>
      <pc:sldChg chg="modSp">
        <pc:chgData name="Venkatesh Devale" userId="S::venkatesh_devale@thbs.com::625d55fd-3ce5-4a13-94ac-b7ed1e8d4319" providerId="AD" clId="Web-{D72340E1-84FF-4FA3-8317-47964F82C828}" dt="2021-10-18T01:50:59.120" v="3" actId="20577"/>
        <pc:sldMkLst>
          <pc:docMk/>
          <pc:sldMk cId="3764204297" sldId="259"/>
        </pc:sldMkLst>
        <pc:spChg chg="mod">
          <ac:chgData name="Venkatesh Devale" userId="S::venkatesh_devale@thbs.com::625d55fd-3ce5-4a13-94ac-b7ed1e8d4319" providerId="AD" clId="Web-{D72340E1-84FF-4FA3-8317-47964F82C828}" dt="2021-10-18T01:50:59.120" v="3" actId="20577"/>
          <ac:spMkLst>
            <pc:docMk/>
            <pc:sldMk cId="3764204297" sldId="259"/>
            <ac:spMk id="3" creationId="{957AD148-50F8-490D-B36F-2F4813AB2749}"/>
          </ac:spMkLst>
        </pc:spChg>
      </pc:sldChg>
    </pc:docChg>
  </pc:docChgLst>
  <pc:docChgLst>
    <pc:chgData name="Venkatesh Devale" userId="S::venkatesh_devale@thbs.com::625d55fd-3ce5-4a13-94ac-b7ed1e8d4319" providerId="AD" clId="Web-{BFB5A6C5-BB24-44B3-B7F3-107FBFF4B429}"/>
    <pc:docChg chg="addSld modSld">
      <pc:chgData name="Venkatesh Devale" userId="S::venkatesh_devale@thbs.com::625d55fd-3ce5-4a13-94ac-b7ed1e8d4319" providerId="AD" clId="Web-{BFB5A6C5-BB24-44B3-B7F3-107FBFF4B429}" dt="2021-10-17T14:22:51.506" v="10" actId="1076"/>
      <pc:docMkLst>
        <pc:docMk/>
      </pc:docMkLst>
      <pc:sldChg chg="addSp delSp modSp new">
        <pc:chgData name="Venkatesh Devale" userId="S::venkatesh_devale@thbs.com::625d55fd-3ce5-4a13-94ac-b7ed1e8d4319" providerId="AD" clId="Web-{BFB5A6C5-BB24-44B3-B7F3-107FBFF4B429}" dt="2021-10-17T14:22:51.506" v="10" actId="1076"/>
        <pc:sldMkLst>
          <pc:docMk/>
          <pc:sldMk cId="3809472958" sldId="260"/>
        </pc:sldMkLst>
        <pc:spChg chg="mod">
          <ac:chgData name="Venkatesh Devale" userId="S::venkatesh_devale@thbs.com::625d55fd-3ce5-4a13-94ac-b7ed1e8d4319" providerId="AD" clId="Web-{BFB5A6C5-BB24-44B3-B7F3-107FBFF4B429}" dt="2021-10-17T14:22:51.506" v="10" actId="1076"/>
          <ac:spMkLst>
            <pc:docMk/>
            <pc:sldMk cId="3809472958" sldId="260"/>
            <ac:spMk id="2" creationId="{82AE1BCA-E72D-4FD1-B60F-139B789113C2}"/>
          </ac:spMkLst>
        </pc:spChg>
        <pc:spChg chg="del mod">
          <ac:chgData name="Venkatesh Devale" userId="S::venkatesh_devale@thbs.com::625d55fd-3ce5-4a13-94ac-b7ed1e8d4319" providerId="AD" clId="Web-{BFB5A6C5-BB24-44B3-B7F3-107FBFF4B429}" dt="2021-10-17T14:22:40.584" v="6"/>
          <ac:spMkLst>
            <pc:docMk/>
            <pc:sldMk cId="3809472958" sldId="260"/>
            <ac:spMk id="3" creationId="{EE58D822-BB99-4C9C-B3F2-62848DD123C4}"/>
          </ac:spMkLst>
        </pc:spChg>
        <pc:spChg chg="add mod">
          <ac:chgData name="Venkatesh Devale" userId="S::venkatesh_devale@thbs.com::625d55fd-3ce5-4a13-94ac-b7ed1e8d4319" providerId="AD" clId="Web-{BFB5A6C5-BB24-44B3-B7F3-107FBFF4B429}" dt="2021-10-17T14:22:40.584" v="6"/>
          <ac:spMkLst>
            <pc:docMk/>
            <pc:sldMk cId="3809472958" sldId="260"/>
            <ac:spMk id="5" creationId="{6F1199E2-17DA-4D80-8E0D-777ACC276A1D}"/>
          </ac:spMkLst>
        </pc:spChg>
      </pc:sldChg>
    </pc:docChg>
  </pc:docChgLst>
  <pc:docChgLst>
    <pc:chgData name="Venkatesh Devale" userId="S::venkatesh_devale@thbs.com::625d55fd-3ce5-4a13-94ac-b7ed1e8d4319" providerId="AD" clId="Web-{0BF4D771-A523-4860-A21D-D9A20AC96484}"/>
    <pc:docChg chg="modSld">
      <pc:chgData name="Venkatesh Devale" userId="S::venkatesh_devale@thbs.com::625d55fd-3ce5-4a13-94ac-b7ed1e8d4319" providerId="AD" clId="Web-{0BF4D771-A523-4860-A21D-D9A20AC96484}" dt="2021-10-17T14:18:00.441" v="344" actId="20577"/>
      <pc:docMkLst>
        <pc:docMk/>
      </pc:docMkLst>
      <pc:sldChg chg="modSp">
        <pc:chgData name="Venkatesh Devale" userId="S::venkatesh_devale@thbs.com::625d55fd-3ce5-4a13-94ac-b7ed1e8d4319" providerId="AD" clId="Web-{0BF4D771-A523-4860-A21D-D9A20AC96484}" dt="2021-10-17T14:18:00.441" v="344" actId="20577"/>
        <pc:sldMkLst>
          <pc:docMk/>
          <pc:sldMk cId="3764204297" sldId="259"/>
        </pc:sldMkLst>
        <pc:spChg chg="mod">
          <ac:chgData name="Venkatesh Devale" userId="S::venkatesh_devale@thbs.com::625d55fd-3ce5-4a13-94ac-b7ed1e8d4319" providerId="AD" clId="Web-{0BF4D771-A523-4860-A21D-D9A20AC96484}" dt="2021-10-17T13:30:02.148" v="236" actId="20577"/>
          <ac:spMkLst>
            <pc:docMk/>
            <pc:sldMk cId="3764204297" sldId="259"/>
            <ac:spMk id="2" creationId="{D75873E4-88C5-46CD-9529-9CD8E8174D61}"/>
          </ac:spMkLst>
        </pc:spChg>
        <pc:spChg chg="mod">
          <ac:chgData name="Venkatesh Devale" userId="S::venkatesh_devale@thbs.com::625d55fd-3ce5-4a13-94ac-b7ed1e8d4319" providerId="AD" clId="Web-{0BF4D771-A523-4860-A21D-D9A20AC96484}" dt="2021-10-17T14:18:00.441" v="344" actId="20577"/>
          <ac:spMkLst>
            <pc:docMk/>
            <pc:sldMk cId="3764204297" sldId="259"/>
            <ac:spMk id="3" creationId="{957AD148-50F8-490D-B36F-2F4813AB2749}"/>
          </ac:spMkLst>
        </pc:spChg>
      </pc:sldChg>
    </pc:docChg>
  </pc:docChgLst>
  <pc:docChgLst>
    <pc:chgData name="Venkatesh Devale" userId="S::venkatesh_devale@thbs.com::625d55fd-3ce5-4a13-94ac-b7ed1e8d4319" providerId="AD" clId="Web-{C39D8FC0-43DA-4D21-B2E4-1A832044CE4F}"/>
    <pc:docChg chg="modSld">
      <pc:chgData name="Venkatesh Devale" userId="S::venkatesh_devale@thbs.com::625d55fd-3ce5-4a13-94ac-b7ed1e8d4319" providerId="AD" clId="Web-{C39D8FC0-43DA-4D21-B2E4-1A832044CE4F}" dt="2021-10-19T02:36:36.279" v="356" actId="20577"/>
      <pc:docMkLst>
        <pc:docMk/>
      </pc:docMkLst>
      <pc:sldChg chg="addSp modSp">
        <pc:chgData name="Venkatesh Devale" userId="S::venkatesh_devale@thbs.com::625d55fd-3ce5-4a13-94ac-b7ed1e8d4319" providerId="AD" clId="Web-{C39D8FC0-43DA-4D21-B2E4-1A832044CE4F}" dt="2021-10-19T02:36:36.279" v="356" actId="20577"/>
        <pc:sldMkLst>
          <pc:docMk/>
          <pc:sldMk cId="3764204297" sldId="259"/>
        </pc:sldMkLst>
        <pc:spChg chg="mod">
          <ac:chgData name="Venkatesh Devale" userId="S::venkatesh_devale@thbs.com::625d55fd-3ce5-4a13-94ac-b7ed1e8d4319" providerId="AD" clId="Web-{C39D8FC0-43DA-4D21-B2E4-1A832044CE4F}" dt="2021-10-19T02:36:36.279" v="356" actId="20577"/>
          <ac:spMkLst>
            <pc:docMk/>
            <pc:sldMk cId="3764204297" sldId="259"/>
            <ac:spMk id="3" creationId="{957AD148-50F8-490D-B36F-2F4813AB2749}"/>
          </ac:spMkLst>
        </pc:spChg>
        <pc:spChg chg="add mod">
          <ac:chgData name="Venkatesh Devale" userId="S::venkatesh_devale@thbs.com::625d55fd-3ce5-4a13-94ac-b7ed1e8d4319" providerId="AD" clId="Web-{C39D8FC0-43DA-4D21-B2E4-1A832044CE4F}" dt="2021-10-19T02:35:46.557" v="354" actId="14100"/>
          <ac:spMkLst>
            <pc:docMk/>
            <pc:sldMk cId="3764204297" sldId="259"/>
            <ac:spMk id="4" creationId="{E3104E53-7384-4473-9E95-2AC57D08AFDE}"/>
          </ac:spMkLst>
        </pc:spChg>
      </pc:sldChg>
      <pc:sldChg chg="addSp modSp">
        <pc:chgData name="Venkatesh Devale" userId="S::venkatesh_devale@thbs.com::625d55fd-3ce5-4a13-94ac-b7ed1e8d4319" providerId="AD" clId="Web-{C39D8FC0-43DA-4D21-B2E4-1A832044CE4F}" dt="2021-10-19T02:20:14.800" v="21" actId="20577"/>
        <pc:sldMkLst>
          <pc:docMk/>
          <pc:sldMk cId="2931550570" sldId="262"/>
        </pc:sldMkLst>
        <pc:spChg chg="add mod">
          <ac:chgData name="Venkatesh Devale" userId="S::venkatesh_devale@thbs.com::625d55fd-3ce5-4a13-94ac-b7ed1e8d4319" providerId="AD" clId="Web-{C39D8FC0-43DA-4D21-B2E4-1A832044CE4F}" dt="2021-10-19T02:20:14.800" v="21" actId="20577"/>
          <ac:spMkLst>
            <pc:docMk/>
            <pc:sldMk cId="2931550570" sldId="262"/>
            <ac:spMk id="3" creationId="{D1B24317-4C63-46F8-A8A7-3EAD5E1F20A5}"/>
          </ac:spMkLst>
        </pc:spChg>
      </pc:sldChg>
      <pc:sldChg chg="addSp delSp modSp mod setBg setClrOvrMap delDesignElem chgLayout">
        <pc:chgData name="Venkatesh Devale" userId="S::venkatesh_devale@thbs.com::625d55fd-3ce5-4a13-94ac-b7ed1e8d4319" providerId="AD" clId="Web-{C39D8FC0-43DA-4D21-B2E4-1A832044CE4F}" dt="2021-10-19T02:33:04.638" v="316" actId="20577"/>
        <pc:sldMkLst>
          <pc:docMk/>
          <pc:sldMk cId="2287708248" sldId="265"/>
        </pc:sldMkLst>
        <pc:spChg chg="mod ord">
          <ac:chgData name="Venkatesh Devale" userId="S::venkatesh_devale@thbs.com::625d55fd-3ce5-4a13-94ac-b7ed1e8d4319" providerId="AD" clId="Web-{C39D8FC0-43DA-4D21-B2E4-1A832044CE4F}" dt="2021-10-19T02:27:58.506" v="186"/>
          <ac:spMkLst>
            <pc:docMk/>
            <pc:sldMk cId="2287708248" sldId="265"/>
            <ac:spMk id="2" creationId="{296AD737-7AB0-45A1-AF63-10DA8F547E76}"/>
          </ac:spMkLst>
        </pc:spChg>
        <pc:spChg chg="add mod ord">
          <ac:chgData name="Venkatesh Devale" userId="S::venkatesh_devale@thbs.com::625d55fd-3ce5-4a13-94ac-b7ed1e8d4319" providerId="AD" clId="Web-{C39D8FC0-43DA-4D21-B2E4-1A832044CE4F}" dt="2021-10-19T02:28:28.243" v="191" actId="20577"/>
          <ac:spMkLst>
            <pc:docMk/>
            <pc:sldMk cId="2287708248" sldId="265"/>
            <ac:spMk id="3" creationId="{DD771690-0A0E-4D68-9CC0-6D26A1A7FE09}"/>
          </ac:spMkLst>
        </pc:spChg>
        <pc:spChg chg="add del mod">
          <ac:chgData name="Venkatesh Devale" userId="S::venkatesh_devale@thbs.com::625d55fd-3ce5-4a13-94ac-b7ed1e8d4319" providerId="AD" clId="Web-{C39D8FC0-43DA-4D21-B2E4-1A832044CE4F}" dt="2021-10-19T02:27:50.068" v="172"/>
          <ac:spMkLst>
            <pc:docMk/>
            <pc:sldMk cId="2287708248" sldId="265"/>
            <ac:spMk id="5" creationId="{1E1F91D8-C770-4AA6-BDE4-50A4374ABF94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7:58.506" v="186"/>
          <ac:spMkLst>
            <pc:docMk/>
            <pc:sldMk cId="2287708248" sldId="265"/>
            <ac:spMk id="8" creationId="{4AC0CD9D-7610-4620-93B4-798CCD9AB581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5:36.230" v="138"/>
          <ac:spMkLst>
            <pc:docMk/>
            <pc:sldMk cId="2287708248" sldId="265"/>
            <ac:spMk id="13" creationId="{4AC0CD9D-7610-4620-93B4-798CCD9AB581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7:58.506" v="186"/>
          <ac:spMkLst>
            <pc:docMk/>
            <pc:sldMk cId="2287708248" sldId="265"/>
            <ac:spMk id="14" creationId="{DE4D62F9-188E-4530-84C2-24BDEE4BEB82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7:58.506" v="186"/>
          <ac:spMkLst>
            <pc:docMk/>
            <pc:sldMk cId="2287708248" sldId="265"/>
            <ac:spMk id="16" creationId="{EE4E366E-272A-409E-840F-9A6A64A9E3FF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7:58.506" v="186"/>
          <ac:spMkLst>
            <pc:docMk/>
            <pc:sldMk cId="2287708248" sldId="265"/>
            <ac:spMk id="18" creationId="{A721560C-E4AB-4287-A29C-3F6916794CB9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5:36.230" v="138"/>
          <ac:spMkLst>
            <pc:docMk/>
            <pc:sldMk cId="2287708248" sldId="265"/>
            <ac:spMk id="19" creationId="{DE4D62F9-188E-4530-84C2-24BDEE4BEB82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7:58.506" v="186"/>
          <ac:spMkLst>
            <pc:docMk/>
            <pc:sldMk cId="2287708248" sldId="265"/>
            <ac:spMk id="20" creationId="{DF6CFF07-D953-4F9C-9A0E-E0A6AACB6158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5:36.230" v="138"/>
          <ac:spMkLst>
            <pc:docMk/>
            <pc:sldMk cId="2287708248" sldId="265"/>
            <ac:spMk id="21" creationId="{B4AAD3FD-83A5-4B89-9F8F-01B8870865BE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7:58.506" v="186"/>
          <ac:spMkLst>
            <pc:docMk/>
            <pc:sldMk cId="2287708248" sldId="265"/>
            <ac:spMk id="22" creationId="{DAA4FEEE-0B5F-41BF-825D-60F9FB089568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5:36.230" v="138"/>
          <ac:spMkLst>
            <pc:docMk/>
            <pc:sldMk cId="2287708248" sldId="265"/>
            <ac:spMk id="23" creationId="{61752F1D-FC0F-4103-9584-630E643CCDA6}"/>
          </ac:spMkLst>
        </pc:spChg>
        <pc:spChg chg="add mod">
          <ac:chgData name="Venkatesh Devale" userId="S::venkatesh_devale@thbs.com::625d55fd-3ce5-4a13-94ac-b7ed1e8d4319" providerId="AD" clId="Web-{C39D8FC0-43DA-4D21-B2E4-1A832044CE4F}" dt="2021-10-19T02:33:04.638" v="316" actId="20577"/>
          <ac:spMkLst>
            <pc:docMk/>
            <pc:sldMk cId="2287708248" sldId="265"/>
            <ac:spMk id="24" creationId="{5375F23E-70B3-4FF6-A8B3-859FB755774F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5:36.230" v="138"/>
          <ac:spMkLst>
            <pc:docMk/>
            <pc:sldMk cId="2287708248" sldId="265"/>
            <ac:spMk id="25" creationId="{70151CB7-E7DE-4917-B831-01DF9CE01306}"/>
          </ac:spMkLst>
        </pc:spChg>
        <pc:spChg chg="add del">
          <ac:chgData name="Venkatesh Devale" userId="S::venkatesh_devale@thbs.com::625d55fd-3ce5-4a13-94ac-b7ed1e8d4319" providerId="AD" clId="Web-{C39D8FC0-43DA-4D21-B2E4-1A832044CE4F}" dt="2021-10-19T02:25:36.230" v="138"/>
          <ac:spMkLst>
            <pc:docMk/>
            <pc:sldMk cId="2287708248" sldId="265"/>
            <ac:spMk id="27" creationId="{A92A1116-1C84-41DF-B803-1F7B0883EC82}"/>
          </ac:spMkLst>
        </pc:spChg>
        <pc:picChg chg="add mod modCrop">
          <ac:chgData name="Venkatesh Devale" userId="S::venkatesh_devale@thbs.com::625d55fd-3ce5-4a13-94ac-b7ed1e8d4319" providerId="AD" clId="Web-{C39D8FC0-43DA-4D21-B2E4-1A832044CE4F}" dt="2021-10-19T02:28:47.994" v="194" actId="14100"/>
          <ac:picMkLst>
            <pc:docMk/>
            <pc:sldMk cId="2287708248" sldId="265"/>
            <ac:picMk id="4" creationId="{B2ADD7AE-0493-4ACC-A951-B6D00909EF40}"/>
          </ac:picMkLst>
        </pc:picChg>
        <pc:picChg chg="add del">
          <ac:chgData name="Venkatesh Devale" userId="S::venkatesh_devale@thbs.com::625d55fd-3ce5-4a13-94ac-b7ed1e8d4319" providerId="AD" clId="Web-{C39D8FC0-43DA-4D21-B2E4-1A832044CE4F}" dt="2021-10-19T02:27:58.506" v="186"/>
          <ac:picMkLst>
            <pc:docMk/>
            <pc:sldMk cId="2287708248" sldId="265"/>
            <ac:picMk id="6" creationId="{41B68C77-138E-4BF7-A276-BD0C78A4219F}"/>
          </ac:picMkLst>
        </pc:picChg>
        <pc:picChg chg="add del">
          <ac:chgData name="Venkatesh Devale" userId="S::venkatesh_devale@thbs.com::625d55fd-3ce5-4a13-94ac-b7ed1e8d4319" providerId="AD" clId="Web-{C39D8FC0-43DA-4D21-B2E4-1A832044CE4F}" dt="2021-10-19T02:27:58.506" v="186"/>
          <ac:picMkLst>
            <pc:docMk/>
            <pc:sldMk cId="2287708248" sldId="265"/>
            <ac:picMk id="7" creationId="{7C268552-D473-46ED-B1B8-422042C4DEF1}"/>
          </ac:picMkLst>
        </pc:picChg>
        <pc:picChg chg="add del">
          <ac:chgData name="Venkatesh Devale" userId="S::venkatesh_devale@thbs.com::625d55fd-3ce5-4a13-94ac-b7ed1e8d4319" providerId="AD" clId="Web-{C39D8FC0-43DA-4D21-B2E4-1A832044CE4F}" dt="2021-10-19T02:25:36.230" v="138"/>
          <ac:picMkLst>
            <pc:docMk/>
            <pc:sldMk cId="2287708248" sldId="265"/>
            <ac:picMk id="9" creationId="{41B68C77-138E-4BF7-A276-BD0C78A4219F}"/>
          </ac:picMkLst>
        </pc:picChg>
        <pc:picChg chg="add del">
          <ac:chgData name="Venkatesh Devale" userId="S::venkatesh_devale@thbs.com::625d55fd-3ce5-4a13-94ac-b7ed1e8d4319" providerId="AD" clId="Web-{C39D8FC0-43DA-4D21-B2E4-1A832044CE4F}" dt="2021-10-19T02:27:58.506" v="186"/>
          <ac:picMkLst>
            <pc:docMk/>
            <pc:sldMk cId="2287708248" sldId="265"/>
            <ac:picMk id="10" creationId="{B9238B3E-24AA-439A-B527-6C5DF6D72145}"/>
          </ac:picMkLst>
        </pc:picChg>
        <pc:picChg chg="add del">
          <ac:chgData name="Venkatesh Devale" userId="S::venkatesh_devale@thbs.com::625d55fd-3ce5-4a13-94ac-b7ed1e8d4319" providerId="AD" clId="Web-{C39D8FC0-43DA-4D21-B2E4-1A832044CE4F}" dt="2021-10-19T02:25:36.230" v="138"/>
          <ac:picMkLst>
            <pc:docMk/>
            <pc:sldMk cId="2287708248" sldId="265"/>
            <ac:picMk id="11" creationId="{7C268552-D473-46ED-B1B8-422042C4DEF1}"/>
          </ac:picMkLst>
        </pc:picChg>
        <pc:picChg chg="add del">
          <ac:chgData name="Venkatesh Devale" userId="S::venkatesh_devale@thbs.com::625d55fd-3ce5-4a13-94ac-b7ed1e8d4319" providerId="AD" clId="Web-{C39D8FC0-43DA-4D21-B2E4-1A832044CE4F}" dt="2021-10-19T02:27:58.506" v="186"/>
          <ac:picMkLst>
            <pc:docMk/>
            <pc:sldMk cId="2287708248" sldId="265"/>
            <ac:picMk id="12" creationId="{69F01145-BEA3-4CBF-AA21-10077B948CA8}"/>
          </ac:picMkLst>
        </pc:picChg>
        <pc:picChg chg="add del">
          <ac:chgData name="Venkatesh Devale" userId="S::venkatesh_devale@thbs.com::625d55fd-3ce5-4a13-94ac-b7ed1e8d4319" providerId="AD" clId="Web-{C39D8FC0-43DA-4D21-B2E4-1A832044CE4F}" dt="2021-10-19T02:25:36.230" v="138"/>
          <ac:picMkLst>
            <pc:docMk/>
            <pc:sldMk cId="2287708248" sldId="265"/>
            <ac:picMk id="15" creationId="{B9238B3E-24AA-439A-B527-6C5DF6D72145}"/>
          </ac:picMkLst>
        </pc:picChg>
        <pc:picChg chg="add del">
          <ac:chgData name="Venkatesh Devale" userId="S::venkatesh_devale@thbs.com::625d55fd-3ce5-4a13-94ac-b7ed1e8d4319" providerId="AD" clId="Web-{C39D8FC0-43DA-4D21-B2E4-1A832044CE4F}" dt="2021-10-19T02:25:36.230" v="138"/>
          <ac:picMkLst>
            <pc:docMk/>
            <pc:sldMk cId="2287708248" sldId="265"/>
            <ac:picMk id="17" creationId="{69F01145-BEA3-4CBF-AA21-10077B948CA8}"/>
          </ac:picMkLst>
        </pc:picChg>
      </pc:sldChg>
    </pc:docChg>
  </pc:docChgLst>
  <pc:docChgLst>
    <pc:chgData name="Venkatesh Devale" userId="S::venkatesh_devale@thbs.com::625d55fd-3ce5-4a13-94ac-b7ed1e8d4319" providerId="AD" clId="Web-{AC12F2E4-88AA-47D3-9E64-9F06B83AE7BF}"/>
    <pc:docChg chg="modSld">
      <pc:chgData name="Venkatesh Devale" userId="S::venkatesh_devale@thbs.com::625d55fd-3ce5-4a13-94ac-b7ed1e8d4319" providerId="AD" clId="Web-{AC12F2E4-88AA-47D3-9E64-9F06B83AE7BF}" dt="2021-10-18T03:34:27.663" v="30" actId="20577"/>
      <pc:docMkLst>
        <pc:docMk/>
      </pc:docMkLst>
      <pc:sldChg chg="modSp">
        <pc:chgData name="Venkatesh Devale" userId="S::venkatesh_devale@thbs.com::625d55fd-3ce5-4a13-94ac-b7ed1e8d4319" providerId="AD" clId="Web-{AC12F2E4-88AA-47D3-9E64-9F06B83AE7BF}" dt="2021-10-18T03:34:27.663" v="30" actId="20577"/>
        <pc:sldMkLst>
          <pc:docMk/>
          <pc:sldMk cId="3764204297" sldId="259"/>
        </pc:sldMkLst>
        <pc:spChg chg="mod">
          <ac:chgData name="Venkatesh Devale" userId="S::venkatesh_devale@thbs.com::625d55fd-3ce5-4a13-94ac-b7ed1e8d4319" providerId="AD" clId="Web-{AC12F2E4-88AA-47D3-9E64-9F06B83AE7BF}" dt="2021-10-18T03:34:27.663" v="30" actId="20577"/>
          <ac:spMkLst>
            <pc:docMk/>
            <pc:sldMk cId="3764204297" sldId="259"/>
            <ac:spMk id="3" creationId="{957AD148-50F8-490D-B36F-2F4813AB2749}"/>
          </ac:spMkLst>
        </pc:spChg>
      </pc:sldChg>
    </pc:docChg>
  </pc:docChgLst>
  <pc:docChgLst>
    <pc:chgData name="Venkatesh Devale" userId="S::venkatesh_devale@thbs.com::625d55fd-3ce5-4a13-94ac-b7ed1e8d4319" providerId="AD" clId="Web-{3417073E-A6E0-49DC-B68B-605AEB3EB969}"/>
    <pc:docChg chg="addSld modSld">
      <pc:chgData name="Venkatesh Devale" userId="S::venkatesh_devale@thbs.com::625d55fd-3ce5-4a13-94ac-b7ed1e8d4319" providerId="AD" clId="Web-{3417073E-A6E0-49DC-B68B-605AEB3EB969}" dt="2021-10-17T12:59:19.741" v="29" actId="14100"/>
      <pc:docMkLst>
        <pc:docMk/>
      </pc:docMkLst>
      <pc:sldChg chg="addSp delSp modSp new mod setBg setClrOvrMap">
        <pc:chgData name="Venkatesh Devale" userId="S::venkatesh_devale@thbs.com::625d55fd-3ce5-4a13-94ac-b7ed1e8d4319" providerId="AD" clId="Web-{3417073E-A6E0-49DC-B68B-605AEB3EB969}" dt="2021-10-17T12:57:56.642" v="21"/>
        <pc:sldMkLst>
          <pc:docMk/>
          <pc:sldMk cId="2952671419" sldId="258"/>
        </pc:sldMkLst>
        <pc:spChg chg="mod">
          <ac:chgData name="Venkatesh Devale" userId="S::venkatesh_devale@thbs.com::625d55fd-3ce5-4a13-94ac-b7ed1e8d4319" providerId="AD" clId="Web-{3417073E-A6E0-49DC-B68B-605AEB3EB969}" dt="2021-10-17T12:57:56.642" v="21"/>
          <ac:spMkLst>
            <pc:docMk/>
            <pc:sldMk cId="2952671419" sldId="258"/>
            <ac:spMk id="2" creationId="{9C8A978B-A087-4DA5-BB21-83C86BAB5480}"/>
          </ac:spMkLst>
        </pc:spChg>
        <pc:spChg chg="del mod">
          <ac:chgData name="Venkatesh Devale" userId="S::venkatesh_devale@thbs.com::625d55fd-3ce5-4a13-94ac-b7ed1e8d4319" providerId="AD" clId="Web-{3417073E-A6E0-49DC-B68B-605AEB3EB969}" dt="2021-10-17T12:57:18.967" v="16"/>
          <ac:spMkLst>
            <pc:docMk/>
            <pc:sldMk cId="2952671419" sldId="258"/>
            <ac:spMk id="3" creationId="{FE120924-1765-4C86-A476-3DB78CF0C1B7}"/>
          </ac:spMkLst>
        </pc:spChg>
        <pc:spChg chg="add">
          <ac:chgData name="Venkatesh Devale" userId="S::venkatesh_devale@thbs.com::625d55fd-3ce5-4a13-94ac-b7ed1e8d4319" providerId="AD" clId="Web-{3417073E-A6E0-49DC-B68B-605AEB3EB969}" dt="2021-10-17T12:57:56.642" v="21"/>
          <ac:spMkLst>
            <pc:docMk/>
            <pc:sldMk cId="2952671419" sldId="258"/>
            <ac:spMk id="6" creationId="{5F3FC718-FDE3-4EF7-921E-A5F374EAF824}"/>
          </ac:spMkLst>
        </pc:spChg>
        <pc:spChg chg="add">
          <ac:chgData name="Venkatesh Devale" userId="S::venkatesh_devale@thbs.com::625d55fd-3ce5-4a13-94ac-b7ed1e8d4319" providerId="AD" clId="Web-{3417073E-A6E0-49DC-B68B-605AEB3EB969}" dt="2021-10-17T12:57:56.642" v="21"/>
          <ac:spMkLst>
            <pc:docMk/>
            <pc:sldMk cId="2952671419" sldId="258"/>
            <ac:spMk id="7" creationId="{FAA0F719-3DC8-4F08-AD8F-5A845658CB9D}"/>
          </ac:spMkLst>
        </pc:spChg>
        <pc:spChg chg="add">
          <ac:chgData name="Venkatesh Devale" userId="S::venkatesh_devale@thbs.com::625d55fd-3ce5-4a13-94ac-b7ed1e8d4319" providerId="AD" clId="Web-{3417073E-A6E0-49DC-B68B-605AEB3EB969}" dt="2021-10-17T12:57:56.642" v="21"/>
          <ac:spMkLst>
            <pc:docMk/>
            <pc:sldMk cId="2952671419" sldId="258"/>
            <ac:spMk id="8" creationId="{966283D1-6047-406E-B187-14288EC9EC78}"/>
          </ac:spMkLst>
        </pc:spChg>
        <pc:spChg chg="add">
          <ac:chgData name="Venkatesh Devale" userId="S::venkatesh_devale@thbs.com::625d55fd-3ce5-4a13-94ac-b7ed1e8d4319" providerId="AD" clId="Web-{3417073E-A6E0-49DC-B68B-605AEB3EB969}" dt="2021-10-17T12:57:56.642" v="21"/>
          <ac:spMkLst>
            <pc:docMk/>
            <pc:sldMk cId="2952671419" sldId="258"/>
            <ac:spMk id="10" creationId="{7DCB61BE-FA0F-4EFB-BE0E-268BAD8E30D6}"/>
          </ac:spMkLst>
        </pc:spChg>
        <pc:spChg chg="add">
          <ac:chgData name="Venkatesh Devale" userId="S::venkatesh_devale@thbs.com::625d55fd-3ce5-4a13-94ac-b7ed1e8d4319" providerId="AD" clId="Web-{3417073E-A6E0-49DC-B68B-605AEB3EB969}" dt="2021-10-17T12:57:56.642" v="21"/>
          <ac:spMkLst>
            <pc:docMk/>
            <pc:sldMk cId="2952671419" sldId="258"/>
            <ac:spMk id="12" creationId="{A4B31EAA-7423-46F7-9B90-4AB2B09C35C4}"/>
          </ac:spMkLst>
        </pc:spChg>
        <pc:spChg chg="add del">
          <ac:chgData name="Venkatesh Devale" userId="S::venkatesh_devale@thbs.com::625d55fd-3ce5-4a13-94ac-b7ed1e8d4319" providerId="AD" clId="Web-{3417073E-A6E0-49DC-B68B-605AEB3EB969}" dt="2021-10-17T12:57:56.626" v="20"/>
          <ac:spMkLst>
            <pc:docMk/>
            <pc:sldMk cId="2952671419" sldId="258"/>
            <ac:spMk id="13" creationId="{4AC0CD9D-7610-4620-93B4-798CCD9AB581}"/>
          </ac:spMkLst>
        </pc:spChg>
        <pc:spChg chg="add del">
          <ac:chgData name="Venkatesh Devale" userId="S::venkatesh_devale@thbs.com::625d55fd-3ce5-4a13-94ac-b7ed1e8d4319" providerId="AD" clId="Web-{3417073E-A6E0-49DC-B68B-605AEB3EB969}" dt="2021-10-17T12:57:56.626" v="20"/>
          <ac:spMkLst>
            <pc:docMk/>
            <pc:sldMk cId="2952671419" sldId="258"/>
            <ac:spMk id="19" creationId="{DE4D62F9-188E-4530-84C2-24BDEE4BEB82}"/>
          </ac:spMkLst>
        </pc:spChg>
        <pc:spChg chg="add del">
          <ac:chgData name="Venkatesh Devale" userId="S::venkatesh_devale@thbs.com::625d55fd-3ce5-4a13-94ac-b7ed1e8d4319" providerId="AD" clId="Web-{3417073E-A6E0-49DC-B68B-605AEB3EB969}" dt="2021-10-17T12:57:56.626" v="20"/>
          <ac:spMkLst>
            <pc:docMk/>
            <pc:sldMk cId="2952671419" sldId="258"/>
            <ac:spMk id="21" creationId="{757B325C-3E35-45CF-9D07-3BCB281F3B9C}"/>
          </ac:spMkLst>
        </pc:spChg>
        <pc:spChg chg="add del">
          <ac:chgData name="Venkatesh Devale" userId="S::venkatesh_devale@thbs.com::625d55fd-3ce5-4a13-94ac-b7ed1e8d4319" providerId="AD" clId="Web-{3417073E-A6E0-49DC-B68B-605AEB3EB969}" dt="2021-10-17T12:57:56.626" v="20"/>
          <ac:spMkLst>
            <pc:docMk/>
            <pc:sldMk cId="2952671419" sldId="258"/>
            <ac:spMk id="23" creationId="{C24BEC42-AFF3-40D1-93A2-A27A42E1E23C}"/>
          </ac:spMkLst>
        </pc:spChg>
        <pc:spChg chg="add del">
          <ac:chgData name="Venkatesh Devale" userId="S::venkatesh_devale@thbs.com::625d55fd-3ce5-4a13-94ac-b7ed1e8d4319" providerId="AD" clId="Web-{3417073E-A6E0-49DC-B68B-605AEB3EB969}" dt="2021-10-17T12:57:56.626" v="20"/>
          <ac:spMkLst>
            <pc:docMk/>
            <pc:sldMk cId="2952671419" sldId="258"/>
            <ac:spMk id="25" creationId="{608F427C-1EC9-4280-9367-F2B3AA063E82}"/>
          </ac:spMkLst>
        </pc:spChg>
        <pc:spChg chg="add del">
          <ac:chgData name="Venkatesh Devale" userId="S::venkatesh_devale@thbs.com::625d55fd-3ce5-4a13-94ac-b7ed1e8d4319" providerId="AD" clId="Web-{3417073E-A6E0-49DC-B68B-605AEB3EB969}" dt="2021-10-17T12:57:56.626" v="20"/>
          <ac:spMkLst>
            <pc:docMk/>
            <pc:sldMk cId="2952671419" sldId="258"/>
            <ac:spMk id="27" creationId="{F98810A7-E114-447A-A7D6-69B27CFB5650}"/>
          </ac:spMkLst>
        </pc:spChg>
        <pc:picChg chg="add mod ord">
          <ac:chgData name="Venkatesh Devale" userId="S::venkatesh_devale@thbs.com::625d55fd-3ce5-4a13-94ac-b7ed1e8d4319" providerId="AD" clId="Web-{3417073E-A6E0-49DC-B68B-605AEB3EB969}" dt="2021-10-17T12:57:56.642" v="21"/>
          <ac:picMkLst>
            <pc:docMk/>
            <pc:sldMk cId="2952671419" sldId="258"/>
            <ac:picMk id="4" creationId="{C7163F30-A081-4DF8-94B8-7D2B88BF5B35}"/>
          </ac:picMkLst>
        </pc:picChg>
        <pc:picChg chg="add del">
          <ac:chgData name="Venkatesh Devale" userId="S::venkatesh_devale@thbs.com::625d55fd-3ce5-4a13-94ac-b7ed1e8d4319" providerId="AD" clId="Web-{3417073E-A6E0-49DC-B68B-605AEB3EB969}" dt="2021-10-17T12:57:56.626" v="20"/>
          <ac:picMkLst>
            <pc:docMk/>
            <pc:sldMk cId="2952671419" sldId="258"/>
            <ac:picMk id="9" creationId="{41B68C77-138E-4BF7-A276-BD0C78A4219F}"/>
          </ac:picMkLst>
        </pc:picChg>
        <pc:picChg chg="add del">
          <ac:chgData name="Venkatesh Devale" userId="S::venkatesh_devale@thbs.com::625d55fd-3ce5-4a13-94ac-b7ed1e8d4319" providerId="AD" clId="Web-{3417073E-A6E0-49DC-B68B-605AEB3EB969}" dt="2021-10-17T12:57:56.626" v="20"/>
          <ac:picMkLst>
            <pc:docMk/>
            <pc:sldMk cId="2952671419" sldId="258"/>
            <ac:picMk id="11" creationId="{7C268552-D473-46ED-B1B8-422042C4DEF1}"/>
          </ac:picMkLst>
        </pc:picChg>
        <pc:picChg chg="add del">
          <ac:chgData name="Venkatesh Devale" userId="S::venkatesh_devale@thbs.com::625d55fd-3ce5-4a13-94ac-b7ed1e8d4319" providerId="AD" clId="Web-{3417073E-A6E0-49DC-B68B-605AEB3EB969}" dt="2021-10-17T12:57:56.626" v="20"/>
          <ac:picMkLst>
            <pc:docMk/>
            <pc:sldMk cId="2952671419" sldId="258"/>
            <ac:picMk id="15" creationId="{B9238B3E-24AA-439A-B527-6C5DF6D72145}"/>
          </ac:picMkLst>
        </pc:picChg>
        <pc:picChg chg="add del">
          <ac:chgData name="Venkatesh Devale" userId="S::venkatesh_devale@thbs.com::625d55fd-3ce5-4a13-94ac-b7ed1e8d4319" providerId="AD" clId="Web-{3417073E-A6E0-49DC-B68B-605AEB3EB969}" dt="2021-10-17T12:57:56.626" v="20"/>
          <ac:picMkLst>
            <pc:docMk/>
            <pc:sldMk cId="2952671419" sldId="258"/>
            <ac:picMk id="17" creationId="{69F01145-BEA3-4CBF-AA21-10077B948CA8}"/>
          </ac:picMkLst>
        </pc:picChg>
      </pc:sldChg>
      <pc:sldChg chg="modSp new">
        <pc:chgData name="Venkatesh Devale" userId="S::venkatesh_devale@thbs.com::625d55fd-3ce5-4a13-94ac-b7ed1e8d4319" providerId="AD" clId="Web-{3417073E-A6E0-49DC-B68B-605AEB3EB969}" dt="2021-10-17T12:59:19.741" v="29" actId="14100"/>
        <pc:sldMkLst>
          <pc:docMk/>
          <pc:sldMk cId="3764204297" sldId="259"/>
        </pc:sldMkLst>
        <pc:spChg chg="mod">
          <ac:chgData name="Venkatesh Devale" userId="S::venkatesh_devale@thbs.com::625d55fd-3ce5-4a13-94ac-b7ed1e8d4319" providerId="AD" clId="Web-{3417073E-A6E0-49DC-B68B-605AEB3EB969}" dt="2021-10-17T12:59:17.382" v="28" actId="20577"/>
          <ac:spMkLst>
            <pc:docMk/>
            <pc:sldMk cId="3764204297" sldId="259"/>
            <ac:spMk id="2" creationId="{D75873E4-88C5-46CD-9529-9CD8E8174D61}"/>
          </ac:spMkLst>
        </pc:spChg>
        <pc:spChg chg="mod">
          <ac:chgData name="Venkatesh Devale" userId="S::venkatesh_devale@thbs.com::625d55fd-3ce5-4a13-94ac-b7ed1e8d4319" providerId="AD" clId="Web-{3417073E-A6E0-49DC-B68B-605AEB3EB969}" dt="2021-10-17T12:59:19.741" v="29" actId="14100"/>
          <ac:spMkLst>
            <pc:docMk/>
            <pc:sldMk cId="3764204297" sldId="259"/>
            <ac:spMk id="3" creationId="{957AD148-50F8-490D-B36F-2F4813AB2749}"/>
          </ac:spMkLst>
        </pc:spChg>
      </pc:sldChg>
    </pc:docChg>
  </pc:docChgLst>
  <pc:docChgLst>
    <pc:chgData name="Venkatesh Devale" userId="S::venkatesh_devale@thbs.com::625d55fd-3ce5-4a13-94ac-b7ed1e8d4319" providerId="AD" clId="Web-{E6F3077C-6BDB-489D-9EA6-88582C6CB5BB}"/>
    <pc:docChg chg="modSld">
      <pc:chgData name="Venkatesh Devale" userId="S::venkatesh_devale@thbs.com::625d55fd-3ce5-4a13-94ac-b7ed1e8d4319" providerId="AD" clId="Web-{E6F3077C-6BDB-489D-9EA6-88582C6CB5BB}" dt="2021-10-18T03:32:04.502" v="0"/>
      <pc:docMkLst>
        <pc:docMk/>
      </pc:docMkLst>
      <pc:sldChg chg="delSp">
        <pc:chgData name="Venkatesh Devale" userId="S::venkatesh_devale@thbs.com::625d55fd-3ce5-4a13-94ac-b7ed1e8d4319" providerId="AD" clId="Web-{E6F3077C-6BDB-489D-9EA6-88582C6CB5BB}" dt="2021-10-18T03:32:04.502" v="0"/>
        <pc:sldMkLst>
          <pc:docMk/>
          <pc:sldMk cId="109857222" sldId="256"/>
        </pc:sldMkLst>
        <pc:spChg chg="del">
          <ac:chgData name="Venkatesh Devale" userId="S::venkatesh_devale@thbs.com::625d55fd-3ce5-4a13-94ac-b7ed1e8d4319" providerId="AD" clId="Web-{E6F3077C-6BDB-489D-9EA6-88582C6CB5BB}" dt="2021-10-18T03:32:04.502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Venkatesh Devale" userId="S::venkatesh_devale@thbs.com::625d55fd-3ce5-4a13-94ac-b7ed1e8d4319" providerId="AD" clId="Web-{9DE438DD-1021-498A-812B-66D6ECB899A7}"/>
    <pc:docChg chg="modSld">
      <pc:chgData name="Venkatesh Devale" userId="S::venkatesh_devale@thbs.com::625d55fd-3ce5-4a13-94ac-b7ed1e8d4319" providerId="AD" clId="Web-{9DE438DD-1021-498A-812B-66D6ECB899A7}" dt="2021-10-19T03:32:35.429" v="30" actId="20577"/>
      <pc:docMkLst>
        <pc:docMk/>
      </pc:docMkLst>
      <pc:sldChg chg="addSp modSp">
        <pc:chgData name="Venkatesh Devale" userId="S::venkatesh_devale@thbs.com::625d55fd-3ce5-4a13-94ac-b7ed1e8d4319" providerId="AD" clId="Web-{9DE438DD-1021-498A-812B-66D6ECB899A7}" dt="2021-10-19T03:32:35.429" v="30" actId="20577"/>
        <pc:sldMkLst>
          <pc:docMk/>
          <pc:sldMk cId="2562588786" sldId="263"/>
        </pc:sldMkLst>
        <pc:spChg chg="add mod">
          <ac:chgData name="Venkatesh Devale" userId="S::venkatesh_devale@thbs.com::625d55fd-3ce5-4a13-94ac-b7ed1e8d4319" providerId="AD" clId="Web-{9DE438DD-1021-498A-812B-66D6ECB899A7}" dt="2021-10-19T03:32:35.429" v="30" actId="20577"/>
          <ac:spMkLst>
            <pc:docMk/>
            <pc:sldMk cId="2562588786" sldId="263"/>
            <ac:spMk id="3" creationId="{30A7A3F9-E882-4EC3-A997-9A9A0300B277}"/>
          </ac:spMkLst>
        </pc:spChg>
      </pc:sldChg>
    </pc:docChg>
  </pc:docChgLst>
  <pc:docChgLst>
    <pc:chgData name="Venkatesh Devale" userId="S::venkatesh_devale@thbs.com::625d55fd-3ce5-4a13-94ac-b7ed1e8d4319" providerId="AD" clId="Web-{F64C8E9A-6C42-43CE-9A0B-4B0D23957B08}"/>
    <pc:docChg chg="modSld">
      <pc:chgData name="Venkatesh Devale" userId="S::venkatesh_devale@thbs.com::625d55fd-3ce5-4a13-94ac-b7ed1e8d4319" providerId="AD" clId="Web-{F64C8E9A-6C42-43CE-9A0B-4B0D23957B08}" dt="2021-10-19T03:45:14.761" v="27" actId="20577"/>
      <pc:docMkLst>
        <pc:docMk/>
      </pc:docMkLst>
      <pc:sldChg chg="modSp">
        <pc:chgData name="Venkatesh Devale" userId="S::venkatesh_devale@thbs.com::625d55fd-3ce5-4a13-94ac-b7ed1e8d4319" providerId="AD" clId="Web-{F64C8E9A-6C42-43CE-9A0B-4B0D23957B08}" dt="2021-10-19T03:45:14.761" v="27" actId="20577"/>
        <pc:sldMkLst>
          <pc:docMk/>
          <pc:sldMk cId="4152741972" sldId="264"/>
        </pc:sldMkLst>
        <pc:spChg chg="mod">
          <ac:chgData name="Venkatesh Devale" userId="S::venkatesh_devale@thbs.com::625d55fd-3ce5-4a13-94ac-b7ed1e8d4319" providerId="AD" clId="Web-{F64C8E9A-6C42-43CE-9A0B-4B0D23957B08}" dt="2021-10-19T03:45:14.761" v="27" actId="20577"/>
          <ac:spMkLst>
            <pc:docMk/>
            <pc:sldMk cId="4152741972" sldId="264"/>
            <ac:spMk id="3" creationId="{DAE862BE-EEAE-42E3-A3F0-D04B6C42A56A}"/>
          </ac:spMkLst>
        </pc:spChg>
      </pc:sldChg>
    </pc:docChg>
  </pc:docChgLst>
  <pc:docChgLst>
    <pc:chgData name="Venkatesh Devale" userId="S::venkatesh_devale@thbs.com::625d55fd-3ce5-4a13-94ac-b7ed1e8d4319" providerId="AD" clId="Web-{40944985-9C27-499F-8C9F-033788BF5E9B}"/>
    <pc:docChg chg="modSld">
      <pc:chgData name="Venkatesh Devale" userId="S::venkatesh_devale@thbs.com::625d55fd-3ce5-4a13-94ac-b7ed1e8d4319" providerId="AD" clId="Web-{40944985-9C27-499F-8C9F-033788BF5E9B}" dt="2021-10-18T16:42:02.198" v="238" actId="14100"/>
      <pc:docMkLst>
        <pc:docMk/>
      </pc:docMkLst>
      <pc:sldChg chg="addSp delSp modSp">
        <pc:chgData name="Venkatesh Devale" userId="S::venkatesh_devale@thbs.com::625d55fd-3ce5-4a13-94ac-b7ed1e8d4319" providerId="AD" clId="Web-{40944985-9C27-499F-8C9F-033788BF5E9B}" dt="2021-10-18T16:42:02.198" v="238" actId="14100"/>
        <pc:sldMkLst>
          <pc:docMk/>
          <pc:sldMk cId="2952671419" sldId="258"/>
        </pc:sldMkLst>
        <pc:spChg chg="mod ord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2" creationId="{9C8A978B-A087-4DA5-BB21-83C86BAB5480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6" creationId="{5F3FC718-FDE3-4EF7-921E-A5F374EAF824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7" creationId="{FAA0F719-3DC8-4F08-AD8F-5A845658CB9D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10" creationId="{7DCB61BE-FA0F-4EFB-BE0E-268BAD8E30D6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12" creationId="{A4B31EAA-7423-46F7-9B90-4AB2B09C35C4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072" v="236"/>
          <ac:spMkLst>
            <pc:docMk/>
            <pc:sldMk cId="2952671419" sldId="258"/>
            <ac:spMk id="18" creationId="{4AC0CD9D-7610-4620-93B4-798CCD9AB581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072" v="236"/>
          <ac:spMkLst>
            <pc:docMk/>
            <pc:sldMk cId="2952671419" sldId="258"/>
            <ac:spMk id="24" creationId="{DE4D62F9-188E-4530-84C2-24BDEE4BEB82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072" v="236"/>
          <ac:spMkLst>
            <pc:docMk/>
            <pc:sldMk cId="2952671419" sldId="258"/>
            <ac:spMk id="29" creationId="{20F6071B-48FA-4685-A9C9-A7B21E1C14CC}"/>
          </ac:spMkLst>
        </pc:spChg>
        <pc:spChg chg="add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30" creationId="{4AC0CD9D-7610-4620-93B4-798CCD9AB581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072" v="236"/>
          <ac:spMkLst>
            <pc:docMk/>
            <pc:sldMk cId="2952671419" sldId="258"/>
            <ac:spMk id="31" creationId="{8C56044C-1580-4C45-8AA3-F2A07478B455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072" v="236"/>
          <ac:spMkLst>
            <pc:docMk/>
            <pc:sldMk cId="2952671419" sldId="258"/>
            <ac:spMk id="33" creationId="{51A8E3CE-561F-42BE-B6A2-FBE96F9A8280}"/>
          </ac:spMkLst>
        </pc:spChg>
        <pc:spChg chg="add del">
          <ac:chgData name="Venkatesh Devale" userId="S::venkatesh_devale@thbs.com::625d55fd-3ce5-4a13-94ac-b7ed1e8d4319" providerId="AD" clId="Web-{40944985-9C27-499F-8C9F-033788BF5E9B}" dt="2021-10-18T16:41:48.072" v="236"/>
          <ac:spMkLst>
            <pc:docMk/>
            <pc:sldMk cId="2952671419" sldId="258"/>
            <ac:spMk id="35" creationId="{7DE548AA-7E1A-497C-8B79-C74F42ACFB16}"/>
          </ac:spMkLst>
        </pc:spChg>
        <pc:spChg chg="add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36" creationId="{DE4D62F9-188E-4530-84C2-24BDEE4BEB82}"/>
          </ac:spMkLst>
        </pc:spChg>
        <pc:spChg chg="add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37" creationId="{D27CF008-4B18-436D-B2D5-C1346C12438E}"/>
          </ac:spMkLst>
        </pc:spChg>
        <pc:spChg chg="add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38" creationId="{CE22DAD8-5F67-4B73-ADA9-06EF381F7AD6}"/>
          </ac:spMkLst>
        </pc:spChg>
        <pc:spChg chg="add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39" creationId="{E4F17063-EDA4-417B-946F-BA357F3B390D}"/>
          </ac:spMkLst>
        </pc:spChg>
        <pc:spChg chg="add">
          <ac:chgData name="Venkatesh Devale" userId="S::venkatesh_devale@thbs.com::625d55fd-3ce5-4a13-94ac-b7ed1e8d4319" providerId="AD" clId="Web-{40944985-9C27-499F-8C9F-033788BF5E9B}" dt="2021-10-18T16:41:48.104" v="237"/>
          <ac:spMkLst>
            <pc:docMk/>
            <pc:sldMk cId="2952671419" sldId="258"/>
            <ac:spMk id="40" creationId="{D36F3EEA-55D4-4677-80E7-92D00B8F343B}"/>
          </ac:spMkLst>
        </pc:spChg>
        <pc:picChg chg="add mod">
          <ac:chgData name="Venkatesh Devale" userId="S::venkatesh_devale@thbs.com::625d55fd-3ce5-4a13-94ac-b7ed1e8d4319" providerId="AD" clId="Web-{40944985-9C27-499F-8C9F-033788BF5E9B}" dt="2021-10-18T16:42:02.198" v="238" actId="14100"/>
          <ac:picMkLst>
            <pc:docMk/>
            <pc:sldMk cId="2952671419" sldId="258"/>
            <ac:picMk id="3" creationId="{3AD76142-8971-46C3-A574-E3FDD6DE07F2}"/>
          </ac:picMkLst>
        </pc:picChg>
        <pc:picChg chg="del">
          <ac:chgData name="Venkatesh Devale" userId="S::venkatesh_devale@thbs.com::625d55fd-3ce5-4a13-94ac-b7ed1e8d4319" providerId="AD" clId="Web-{40944985-9C27-499F-8C9F-033788BF5E9B}" dt="2021-10-18T16:41:38.854" v="233"/>
          <ac:picMkLst>
            <pc:docMk/>
            <pc:sldMk cId="2952671419" sldId="258"/>
            <ac:picMk id="4" creationId="{C7163F30-A081-4DF8-94B8-7D2B88BF5B35}"/>
          </ac:picMkLst>
        </pc:picChg>
        <pc:picChg chg="add del">
          <ac:chgData name="Venkatesh Devale" userId="S::venkatesh_devale@thbs.com::625d55fd-3ce5-4a13-94ac-b7ed1e8d4319" providerId="AD" clId="Web-{40944985-9C27-499F-8C9F-033788BF5E9B}" dt="2021-10-18T16:41:48.072" v="236"/>
          <ac:picMkLst>
            <pc:docMk/>
            <pc:sldMk cId="2952671419" sldId="258"/>
            <ac:picMk id="14" creationId="{41B68C77-138E-4BF7-A276-BD0C78A4219F}"/>
          </ac:picMkLst>
        </pc:picChg>
        <pc:picChg chg="add del">
          <ac:chgData name="Venkatesh Devale" userId="S::venkatesh_devale@thbs.com::625d55fd-3ce5-4a13-94ac-b7ed1e8d4319" providerId="AD" clId="Web-{40944985-9C27-499F-8C9F-033788BF5E9B}" dt="2021-10-18T16:41:48.072" v="236"/>
          <ac:picMkLst>
            <pc:docMk/>
            <pc:sldMk cId="2952671419" sldId="258"/>
            <ac:picMk id="16" creationId="{7C268552-D473-46ED-B1B8-422042C4DEF1}"/>
          </ac:picMkLst>
        </pc:picChg>
        <pc:picChg chg="add del">
          <ac:chgData name="Venkatesh Devale" userId="S::venkatesh_devale@thbs.com::625d55fd-3ce5-4a13-94ac-b7ed1e8d4319" providerId="AD" clId="Web-{40944985-9C27-499F-8C9F-033788BF5E9B}" dt="2021-10-18T16:41:48.072" v="236"/>
          <ac:picMkLst>
            <pc:docMk/>
            <pc:sldMk cId="2952671419" sldId="258"/>
            <ac:picMk id="20" creationId="{B9238B3E-24AA-439A-B527-6C5DF6D72145}"/>
          </ac:picMkLst>
        </pc:picChg>
        <pc:picChg chg="add del">
          <ac:chgData name="Venkatesh Devale" userId="S::venkatesh_devale@thbs.com::625d55fd-3ce5-4a13-94ac-b7ed1e8d4319" providerId="AD" clId="Web-{40944985-9C27-499F-8C9F-033788BF5E9B}" dt="2021-10-18T16:41:48.072" v="236"/>
          <ac:picMkLst>
            <pc:docMk/>
            <pc:sldMk cId="2952671419" sldId="258"/>
            <ac:picMk id="22" creationId="{69F01145-BEA3-4CBF-AA21-10077B948CA8}"/>
          </ac:picMkLst>
        </pc:picChg>
        <pc:picChg chg="add">
          <ac:chgData name="Venkatesh Devale" userId="S::venkatesh_devale@thbs.com::625d55fd-3ce5-4a13-94ac-b7ed1e8d4319" providerId="AD" clId="Web-{40944985-9C27-499F-8C9F-033788BF5E9B}" dt="2021-10-18T16:41:48.104" v="237"/>
          <ac:picMkLst>
            <pc:docMk/>
            <pc:sldMk cId="2952671419" sldId="258"/>
            <ac:picMk id="26" creationId="{41B68C77-138E-4BF7-A276-BD0C78A4219F}"/>
          </ac:picMkLst>
        </pc:picChg>
        <pc:picChg chg="add">
          <ac:chgData name="Venkatesh Devale" userId="S::venkatesh_devale@thbs.com::625d55fd-3ce5-4a13-94ac-b7ed1e8d4319" providerId="AD" clId="Web-{40944985-9C27-499F-8C9F-033788BF5E9B}" dt="2021-10-18T16:41:48.104" v="237"/>
          <ac:picMkLst>
            <pc:docMk/>
            <pc:sldMk cId="2952671419" sldId="258"/>
            <ac:picMk id="28" creationId="{7C268552-D473-46ED-B1B8-422042C4DEF1}"/>
          </ac:picMkLst>
        </pc:picChg>
        <pc:picChg chg="add">
          <ac:chgData name="Venkatesh Devale" userId="S::venkatesh_devale@thbs.com::625d55fd-3ce5-4a13-94ac-b7ed1e8d4319" providerId="AD" clId="Web-{40944985-9C27-499F-8C9F-033788BF5E9B}" dt="2021-10-18T16:41:48.104" v="237"/>
          <ac:picMkLst>
            <pc:docMk/>
            <pc:sldMk cId="2952671419" sldId="258"/>
            <ac:picMk id="32" creationId="{B9238B3E-24AA-439A-B527-6C5DF6D72145}"/>
          </ac:picMkLst>
        </pc:picChg>
        <pc:picChg chg="add">
          <ac:chgData name="Venkatesh Devale" userId="S::venkatesh_devale@thbs.com::625d55fd-3ce5-4a13-94ac-b7ed1e8d4319" providerId="AD" clId="Web-{40944985-9C27-499F-8C9F-033788BF5E9B}" dt="2021-10-18T16:41:48.104" v="237"/>
          <ac:picMkLst>
            <pc:docMk/>
            <pc:sldMk cId="2952671419" sldId="258"/>
            <ac:picMk id="34" creationId="{69F01145-BEA3-4CBF-AA21-10077B948CA8}"/>
          </ac:picMkLst>
        </pc:picChg>
      </pc:sldChg>
      <pc:sldChg chg="addSp modSp">
        <pc:chgData name="Venkatesh Devale" userId="S::venkatesh_devale@thbs.com::625d55fd-3ce5-4a13-94ac-b7ed1e8d4319" providerId="AD" clId="Web-{40944985-9C27-499F-8C9F-033788BF5E9B}" dt="2021-10-18T16:30:34.422" v="232" actId="20577"/>
        <pc:sldMkLst>
          <pc:docMk/>
          <pc:sldMk cId="1079692924" sldId="266"/>
        </pc:sldMkLst>
        <pc:spChg chg="add mod">
          <ac:chgData name="Venkatesh Devale" userId="S::venkatesh_devale@thbs.com::625d55fd-3ce5-4a13-94ac-b7ed1e8d4319" providerId="AD" clId="Web-{40944985-9C27-499F-8C9F-033788BF5E9B}" dt="2021-10-18T16:30:34.422" v="232" actId="20577"/>
          <ac:spMkLst>
            <pc:docMk/>
            <pc:sldMk cId="1079692924" sldId="266"/>
            <ac:spMk id="3" creationId="{5F898789-81B2-4316-8EE2-E59DC7D58D1D}"/>
          </ac:spMkLst>
        </pc:spChg>
      </pc:sldChg>
    </pc:docChg>
  </pc:docChgLst>
  <pc:docChgLst>
    <pc:chgData name="Venkatesh Devale" userId="S::venkatesh_devale@thbs.com::625d55fd-3ce5-4a13-94ac-b7ed1e8d4319" providerId="AD" clId="Web-{177336AD-A504-4010-9D9D-7CF52A0AD561}"/>
    <pc:docChg chg="addSld modSld sldOrd">
      <pc:chgData name="Venkatesh Devale" userId="S::venkatesh_devale@thbs.com::625d55fd-3ce5-4a13-94ac-b7ed1e8d4319" providerId="AD" clId="Web-{177336AD-A504-4010-9D9D-7CF52A0AD561}" dt="2021-10-18T15:53:52.378" v="119" actId="14100"/>
      <pc:docMkLst>
        <pc:docMk/>
      </pc:docMkLst>
      <pc:sldChg chg="modSp">
        <pc:chgData name="Venkatesh Devale" userId="S::venkatesh_devale@thbs.com::625d55fd-3ce5-4a13-94ac-b7ed1e8d4319" providerId="AD" clId="Web-{177336AD-A504-4010-9D9D-7CF52A0AD561}" dt="2021-10-18T15:40:16.501" v="63" actId="20577"/>
        <pc:sldMkLst>
          <pc:docMk/>
          <pc:sldMk cId="4020762839" sldId="257"/>
        </pc:sldMkLst>
        <pc:spChg chg="mod">
          <ac:chgData name="Venkatesh Devale" userId="S::venkatesh_devale@thbs.com::625d55fd-3ce5-4a13-94ac-b7ed1e8d4319" providerId="AD" clId="Web-{177336AD-A504-4010-9D9D-7CF52A0AD561}" dt="2021-10-18T15:40:16.501" v="63" actId="20577"/>
          <ac:spMkLst>
            <pc:docMk/>
            <pc:sldMk cId="4020762839" sldId="257"/>
            <ac:spMk id="3" creationId="{C9E883D8-9BD4-4F70-A20B-1F582ACB24EA}"/>
          </ac:spMkLst>
        </pc:spChg>
      </pc:sldChg>
      <pc:sldChg chg="delSp">
        <pc:chgData name="Venkatesh Devale" userId="S::venkatesh_devale@thbs.com::625d55fd-3ce5-4a13-94ac-b7ed1e8d4319" providerId="AD" clId="Web-{177336AD-A504-4010-9D9D-7CF52A0AD561}" dt="2021-10-18T15:40:37.705" v="64"/>
        <pc:sldMkLst>
          <pc:docMk/>
          <pc:sldMk cId="2952671419" sldId="258"/>
        </pc:sldMkLst>
        <pc:spChg chg="del">
          <ac:chgData name="Venkatesh Devale" userId="S::venkatesh_devale@thbs.com::625d55fd-3ce5-4a13-94ac-b7ed1e8d4319" providerId="AD" clId="Web-{177336AD-A504-4010-9D9D-7CF52A0AD561}" dt="2021-10-18T15:40:37.705" v="64"/>
          <ac:spMkLst>
            <pc:docMk/>
            <pc:sldMk cId="2952671419" sldId="258"/>
            <ac:spMk id="8" creationId="{966283D1-6047-406E-B187-14288EC9EC78}"/>
          </ac:spMkLst>
        </pc:spChg>
      </pc:sldChg>
      <pc:sldChg chg="modSp">
        <pc:chgData name="Venkatesh Devale" userId="S::venkatesh_devale@thbs.com::625d55fd-3ce5-4a13-94ac-b7ed1e8d4319" providerId="AD" clId="Web-{177336AD-A504-4010-9D9D-7CF52A0AD561}" dt="2021-10-18T15:53:52.378" v="119" actId="14100"/>
        <pc:sldMkLst>
          <pc:docMk/>
          <pc:sldMk cId="3764204297" sldId="259"/>
        </pc:sldMkLst>
        <pc:spChg chg="mod">
          <ac:chgData name="Venkatesh Devale" userId="S::venkatesh_devale@thbs.com::625d55fd-3ce5-4a13-94ac-b7ed1e8d4319" providerId="AD" clId="Web-{177336AD-A504-4010-9D9D-7CF52A0AD561}" dt="2021-10-18T15:53:52.378" v="119" actId="14100"/>
          <ac:spMkLst>
            <pc:docMk/>
            <pc:sldMk cId="3764204297" sldId="259"/>
            <ac:spMk id="3" creationId="{957AD148-50F8-490D-B36F-2F4813AB2749}"/>
          </ac:spMkLst>
        </pc:spChg>
      </pc:sldChg>
      <pc:sldChg chg="modSp new">
        <pc:chgData name="Venkatesh Devale" userId="S::venkatesh_devale@thbs.com::625d55fd-3ce5-4a13-94ac-b7ed1e8d4319" providerId="AD" clId="Web-{177336AD-A504-4010-9D9D-7CF52A0AD561}" dt="2021-10-18T15:37:01.552" v="42" actId="20577"/>
        <pc:sldMkLst>
          <pc:docMk/>
          <pc:sldMk cId="1393835459" sldId="261"/>
        </pc:sldMkLst>
        <pc:spChg chg="mod">
          <ac:chgData name="Venkatesh Devale" userId="S::venkatesh_devale@thbs.com::625d55fd-3ce5-4a13-94ac-b7ed1e8d4319" providerId="AD" clId="Web-{177336AD-A504-4010-9D9D-7CF52A0AD561}" dt="2021-10-18T15:24:08.177" v="14" actId="14100"/>
          <ac:spMkLst>
            <pc:docMk/>
            <pc:sldMk cId="1393835459" sldId="261"/>
            <ac:spMk id="2" creationId="{E5C039D7-ABCC-4270-A153-79D3846B6A25}"/>
          </ac:spMkLst>
        </pc:spChg>
        <pc:spChg chg="mod">
          <ac:chgData name="Venkatesh Devale" userId="S::venkatesh_devale@thbs.com::625d55fd-3ce5-4a13-94ac-b7ed1e8d4319" providerId="AD" clId="Web-{177336AD-A504-4010-9D9D-7CF52A0AD561}" dt="2021-10-18T15:37:01.552" v="42" actId="20577"/>
          <ac:spMkLst>
            <pc:docMk/>
            <pc:sldMk cId="1393835459" sldId="261"/>
            <ac:spMk id="3" creationId="{0671D5FF-7C42-4054-AC88-7E5A64EEC523}"/>
          </ac:spMkLst>
        </pc:spChg>
      </pc:sldChg>
      <pc:sldChg chg="modSp new">
        <pc:chgData name="Venkatesh Devale" userId="S::venkatesh_devale@thbs.com::625d55fd-3ce5-4a13-94ac-b7ed1e8d4319" providerId="AD" clId="Web-{177336AD-A504-4010-9D9D-7CF52A0AD561}" dt="2021-10-18T15:42:59.417" v="82" actId="20577"/>
        <pc:sldMkLst>
          <pc:docMk/>
          <pc:sldMk cId="2931550570" sldId="262"/>
        </pc:sldMkLst>
        <pc:spChg chg="mod">
          <ac:chgData name="Venkatesh Devale" userId="S::venkatesh_devale@thbs.com::625d55fd-3ce5-4a13-94ac-b7ed1e8d4319" providerId="AD" clId="Web-{177336AD-A504-4010-9D9D-7CF52A0AD561}" dt="2021-10-18T15:42:59.417" v="82" actId="20577"/>
          <ac:spMkLst>
            <pc:docMk/>
            <pc:sldMk cId="2931550570" sldId="262"/>
            <ac:spMk id="2" creationId="{7837A46A-8BC8-4459-A65F-9B3F5EB4A417}"/>
          </ac:spMkLst>
        </pc:spChg>
      </pc:sldChg>
      <pc:sldChg chg="modSp new">
        <pc:chgData name="Venkatesh Devale" userId="S::venkatesh_devale@thbs.com::625d55fd-3ce5-4a13-94ac-b7ed1e8d4319" providerId="AD" clId="Web-{177336AD-A504-4010-9D9D-7CF52A0AD561}" dt="2021-10-18T15:45:43.380" v="103" actId="20577"/>
        <pc:sldMkLst>
          <pc:docMk/>
          <pc:sldMk cId="2562588786" sldId="263"/>
        </pc:sldMkLst>
        <pc:spChg chg="mod">
          <ac:chgData name="Venkatesh Devale" userId="S::venkatesh_devale@thbs.com::625d55fd-3ce5-4a13-94ac-b7ed1e8d4319" providerId="AD" clId="Web-{177336AD-A504-4010-9D9D-7CF52A0AD561}" dt="2021-10-18T15:45:43.380" v="103" actId="20577"/>
          <ac:spMkLst>
            <pc:docMk/>
            <pc:sldMk cId="2562588786" sldId="263"/>
            <ac:spMk id="2" creationId="{8C92B106-9DCD-4B56-B343-3BFC1AFDF59D}"/>
          </ac:spMkLst>
        </pc:spChg>
      </pc:sldChg>
      <pc:sldChg chg="modSp new ord">
        <pc:chgData name="Venkatesh Devale" userId="S::venkatesh_devale@thbs.com::625d55fd-3ce5-4a13-94ac-b7ed1e8d4319" providerId="AD" clId="Web-{177336AD-A504-4010-9D9D-7CF52A0AD561}" dt="2021-10-18T15:45:36.958" v="101"/>
        <pc:sldMkLst>
          <pc:docMk/>
          <pc:sldMk cId="4152741972" sldId="264"/>
        </pc:sldMkLst>
        <pc:spChg chg="mod">
          <ac:chgData name="Venkatesh Devale" userId="S::venkatesh_devale@thbs.com::625d55fd-3ce5-4a13-94ac-b7ed1e8d4319" providerId="AD" clId="Web-{177336AD-A504-4010-9D9D-7CF52A0AD561}" dt="2021-10-18T15:45:33.942" v="100" actId="20577"/>
          <ac:spMkLst>
            <pc:docMk/>
            <pc:sldMk cId="4152741972" sldId="264"/>
            <ac:spMk id="2" creationId="{21AAEDC1-B7A1-41D6-887D-BBFE5649D1EE}"/>
          </ac:spMkLst>
        </pc:spChg>
      </pc:sldChg>
      <pc:sldChg chg="modSp new">
        <pc:chgData name="Venkatesh Devale" userId="S::venkatesh_devale@thbs.com::625d55fd-3ce5-4a13-94ac-b7ed1e8d4319" providerId="AD" clId="Web-{177336AD-A504-4010-9D9D-7CF52A0AD561}" dt="2021-10-18T15:46:40.383" v="109" actId="20577"/>
        <pc:sldMkLst>
          <pc:docMk/>
          <pc:sldMk cId="2287708248" sldId="265"/>
        </pc:sldMkLst>
        <pc:spChg chg="mod">
          <ac:chgData name="Venkatesh Devale" userId="S::venkatesh_devale@thbs.com::625d55fd-3ce5-4a13-94ac-b7ed1e8d4319" providerId="AD" clId="Web-{177336AD-A504-4010-9D9D-7CF52A0AD561}" dt="2021-10-18T15:46:40.383" v="109" actId="20577"/>
          <ac:spMkLst>
            <pc:docMk/>
            <pc:sldMk cId="2287708248" sldId="265"/>
            <ac:spMk id="2" creationId="{296AD737-7AB0-45A1-AF63-10DA8F547E76}"/>
          </ac:spMkLst>
        </pc:spChg>
      </pc:sldChg>
      <pc:sldChg chg="modSp new">
        <pc:chgData name="Venkatesh Devale" userId="S::venkatesh_devale@thbs.com::625d55fd-3ce5-4a13-94ac-b7ed1e8d4319" providerId="AD" clId="Web-{177336AD-A504-4010-9D9D-7CF52A0AD561}" dt="2021-10-18T15:51:28.557" v="117" actId="20577"/>
        <pc:sldMkLst>
          <pc:docMk/>
          <pc:sldMk cId="1079692924" sldId="266"/>
        </pc:sldMkLst>
        <pc:spChg chg="mod">
          <ac:chgData name="Venkatesh Devale" userId="S::venkatesh_devale@thbs.com::625d55fd-3ce5-4a13-94ac-b7ed1e8d4319" providerId="AD" clId="Web-{177336AD-A504-4010-9D9D-7CF52A0AD561}" dt="2021-10-18T15:51:28.557" v="117" actId="20577"/>
          <ac:spMkLst>
            <pc:docMk/>
            <pc:sldMk cId="1079692924" sldId="266"/>
            <ac:spMk id="2" creationId="{0E7BD0A4-7D7C-419E-A735-2632C645C0F2}"/>
          </ac:spMkLst>
        </pc:spChg>
      </pc:sldChg>
    </pc:docChg>
  </pc:docChgLst>
  <pc:docChgLst>
    <pc:chgData name="Venkatesh Devale" userId="S::venkatesh_devale@thbs.com::625d55fd-3ce5-4a13-94ac-b7ed1e8d4319" providerId="AD" clId="Web-{B5C2F021-6EE2-4F73-9987-2501CD50342B}"/>
    <pc:docChg chg="addSld modSld addMainMaster delMainMaster">
      <pc:chgData name="Venkatesh Devale" userId="S::venkatesh_devale@thbs.com::625d55fd-3ce5-4a13-94ac-b7ed1e8d4319" providerId="AD" clId="Web-{B5C2F021-6EE2-4F73-9987-2501CD50342B}" dt="2021-10-17T12:54:24.117" v="88" actId="20577"/>
      <pc:docMkLst>
        <pc:docMk/>
      </pc:docMkLst>
      <pc:sldChg chg="modSp mod modClrScheme chgLayout">
        <pc:chgData name="Venkatesh Devale" userId="S::venkatesh_devale@thbs.com::625d55fd-3ce5-4a13-94ac-b7ed1e8d4319" providerId="AD" clId="Web-{B5C2F021-6EE2-4F73-9987-2501CD50342B}" dt="2021-10-17T12:39:57.357" v="29" actId="1076"/>
        <pc:sldMkLst>
          <pc:docMk/>
          <pc:sldMk cId="109857222" sldId="256"/>
        </pc:sldMkLst>
        <pc:spChg chg="mod ord">
          <ac:chgData name="Venkatesh Devale" userId="S::venkatesh_devale@thbs.com::625d55fd-3ce5-4a13-94ac-b7ed1e8d4319" providerId="AD" clId="Web-{B5C2F021-6EE2-4F73-9987-2501CD50342B}" dt="2021-10-17T12:39:57.357" v="2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enkatesh Devale" userId="S::venkatesh_devale@thbs.com::625d55fd-3ce5-4a13-94ac-b7ed1e8d4319" providerId="AD" clId="Web-{B5C2F021-6EE2-4F73-9987-2501CD50342B}" dt="2021-10-17T12:39:55.294" v="2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Venkatesh Devale" userId="S::venkatesh_devale@thbs.com::625d55fd-3ce5-4a13-94ac-b7ed1e8d4319" providerId="AD" clId="Web-{B5C2F021-6EE2-4F73-9987-2501CD50342B}" dt="2021-10-17T12:54:24.117" v="88" actId="20577"/>
        <pc:sldMkLst>
          <pc:docMk/>
          <pc:sldMk cId="4020762839" sldId="257"/>
        </pc:sldMkLst>
        <pc:spChg chg="mod">
          <ac:chgData name="Venkatesh Devale" userId="S::venkatesh_devale@thbs.com::625d55fd-3ce5-4a13-94ac-b7ed1e8d4319" providerId="AD" clId="Web-{B5C2F021-6EE2-4F73-9987-2501CD50342B}" dt="2021-10-17T12:50:48.306" v="67" actId="20577"/>
          <ac:spMkLst>
            <pc:docMk/>
            <pc:sldMk cId="4020762839" sldId="257"/>
            <ac:spMk id="2" creationId="{E240E2F1-48DE-4584-ACDD-668496A988F7}"/>
          </ac:spMkLst>
        </pc:spChg>
        <pc:spChg chg="mod">
          <ac:chgData name="Venkatesh Devale" userId="S::venkatesh_devale@thbs.com::625d55fd-3ce5-4a13-94ac-b7ed1e8d4319" providerId="AD" clId="Web-{B5C2F021-6EE2-4F73-9987-2501CD50342B}" dt="2021-10-17T12:54:24.117" v="88" actId="20577"/>
          <ac:spMkLst>
            <pc:docMk/>
            <pc:sldMk cId="4020762839" sldId="257"/>
            <ac:spMk id="3" creationId="{C9E883D8-9BD4-4F70-A20B-1F582ACB24EA}"/>
          </ac:spMkLst>
        </pc:spChg>
        <pc:spChg chg="add del">
          <ac:chgData name="Venkatesh Devale" userId="S::venkatesh_devale@thbs.com::625d55fd-3ce5-4a13-94ac-b7ed1e8d4319" providerId="AD" clId="Web-{B5C2F021-6EE2-4F73-9987-2501CD50342B}" dt="2021-10-17T12:52:54.930" v="83"/>
          <ac:spMkLst>
            <pc:docMk/>
            <pc:sldMk cId="4020762839" sldId="257"/>
            <ac:spMk id="4" creationId="{244B2868-D588-420C-8E64-E418278DC484}"/>
          </ac:spMkLst>
        </pc:spChg>
      </pc:sldChg>
      <pc:sldMasterChg chg="del delSldLayout">
        <pc:chgData name="Venkatesh Devale" userId="S::venkatesh_devale@thbs.com::625d55fd-3ce5-4a13-94ac-b7ed1e8d4319" providerId="AD" clId="Web-{B5C2F021-6EE2-4F73-9987-2501CD50342B}" dt="2021-10-17T12:37:50.451" v="0"/>
        <pc:sldMasterMkLst>
          <pc:docMk/>
          <pc:sldMasterMk cId="2460954070" sldId="2147483660"/>
        </pc:sldMasterMkLst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enkatesh Devale" userId="S::venkatesh_devale@thbs.com::625d55fd-3ce5-4a13-94ac-b7ed1e8d4319" providerId="AD" clId="Web-{B5C2F021-6EE2-4F73-9987-2501CD50342B}" dt="2021-10-17T12:37:50.45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enkatesh Devale" userId="S::venkatesh_devale@thbs.com::625d55fd-3ce5-4a13-94ac-b7ed1e8d4319" providerId="AD" clId="Web-{B5C2F021-6EE2-4F73-9987-2501CD50342B}" dt="2021-10-17T12:38:11.982" v="1"/>
        <pc:sldMasterMkLst>
          <pc:docMk/>
          <pc:sldMasterMk cId="545059317" sldId="2147483672"/>
        </pc:sldMasterMkLst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1930480128" sldId="2147483673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2799943425" sldId="2147483674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2622474697" sldId="2147483675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4292633093" sldId="2147483676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3131321209" sldId="2147483677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2542589361" sldId="2147483678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3006748955" sldId="2147483679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2688833304" sldId="2147483680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3022544350" sldId="2147483681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2673009043" sldId="2147483682"/>
          </pc:sldLayoutMkLst>
        </pc:sldLayoutChg>
        <pc:sldLayoutChg chg="add del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545059317" sldId="2147483672"/>
            <pc:sldLayoutMk cId="2012374326" sldId="2147483683"/>
          </pc:sldLayoutMkLst>
        </pc:sldLayoutChg>
      </pc:sldMasterChg>
      <pc:sldMasterChg chg="add addSldLayout modSldLayout">
        <pc:chgData name="Venkatesh Devale" userId="S::venkatesh_devale@thbs.com::625d55fd-3ce5-4a13-94ac-b7ed1e8d4319" providerId="AD" clId="Web-{B5C2F021-6EE2-4F73-9987-2501CD50342B}" dt="2021-10-17T12:38:11.982" v="1"/>
        <pc:sldMasterMkLst>
          <pc:docMk/>
          <pc:sldMasterMk cId="165907209" sldId="2147483684"/>
        </pc:sldMasterMkLst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3074427290" sldId="2147483685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1708356922" sldId="2147483686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837313938" sldId="2147483687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641234189" sldId="2147483688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4224117981" sldId="2147483689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4228648795" sldId="2147483690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1032269484" sldId="2147483691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3733023379" sldId="2147483692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519841485" sldId="2147483693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1535205876" sldId="2147483694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95421607" sldId="2147483695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3445699934" sldId="2147483696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2851527522" sldId="2147483697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4117797442" sldId="2147483698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2425247707" sldId="2147483699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2667332898" sldId="2147483700"/>
          </pc:sldLayoutMkLst>
        </pc:sldLayoutChg>
        <pc:sldLayoutChg chg="add mod replId">
          <pc:chgData name="Venkatesh Devale" userId="S::venkatesh_devale@thbs.com::625d55fd-3ce5-4a13-94ac-b7ed1e8d4319" providerId="AD" clId="Web-{B5C2F021-6EE2-4F73-9987-2501CD50342B}" dt="2021-10-17T12:38:11.982" v="1"/>
          <pc:sldLayoutMkLst>
            <pc:docMk/>
            <pc:sldMasterMk cId="165907209" sldId="2147483684"/>
            <pc:sldLayoutMk cId="1083836536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2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699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2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9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4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32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3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1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3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4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2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4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7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120" y="1987952"/>
            <a:ext cx="8825658" cy="1246139"/>
          </a:xfrm>
        </p:spPr>
        <p:txBody>
          <a:bodyPr/>
          <a:lstStyle/>
          <a:p>
            <a:r>
              <a:rPr lang="en-US" dirty="0"/>
              <a:t>Train Ticket Booking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D0A4-7D7C-419E-A735-2632C645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6.</a:t>
            </a:r>
            <a:r>
              <a:rPr lang="en-US" sz="4000" dirty="0">
                <a:ea typeface="+mj-lt"/>
                <a:cs typeface="+mj-lt"/>
              </a:rPr>
              <a:t> Integration of all modules.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98789-81B2-4316-8EE2-E59DC7D58D1D}"/>
              </a:ext>
            </a:extLst>
          </p:cNvPr>
          <p:cNvSpPr txBox="1"/>
          <p:nvPr/>
        </p:nvSpPr>
        <p:spPr>
          <a:xfrm>
            <a:off x="856527" y="1348450"/>
            <a:ext cx="97072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As mentioned in business requirements the train table has been created.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All basic POJO classes are maintained.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All individual modules/methods are integrated in single class.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Application flow is maintained in main UI.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9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1BCA-E72D-4FD1-B60F-139B7891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377" y="2729072"/>
            <a:ext cx="9404723" cy="14005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199E2-17DA-4D80-8E0D-777ACC27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39D7-ABCC-4270-A153-79D3846B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961"/>
          </a:xfrm>
        </p:spPr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D5FF-7C42-4054-AC88-7E5A64EE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1" y="1290919"/>
            <a:ext cx="9399882" cy="4957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The Trains should be fetched from database using train number. </a:t>
            </a:r>
            <a:endParaRPr lang="en-US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Travel date should be after current Date.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  The PNR number should be auto-generated by adding first character of source station, first character of destination station, travel date(</a:t>
            </a:r>
            <a:r>
              <a:rPr lang="en-US" dirty="0" err="1">
                <a:ea typeface="+mj-lt"/>
                <a:cs typeface="+mj-lt"/>
              </a:rPr>
              <a:t>yyyymmdd</a:t>
            </a:r>
            <a:r>
              <a:rPr lang="en-US" dirty="0">
                <a:ea typeface="+mj-lt"/>
                <a:cs typeface="+mj-lt"/>
              </a:rPr>
              <a:t>) and a running counter starting from 100. </a:t>
            </a:r>
            <a:endParaRPr lang="en-US">
              <a:ea typeface="+mj-lt"/>
              <a:cs typeface="+mj-lt"/>
            </a:endParaRP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The ticket Fare for each passenger is calculated using the following rules.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 The file name for storing the generated ticket should be the PNR Number.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E2F1-48DE-4584-ACDD-668496A9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83D8-9BD4-4F70-A20B-1F582ACB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1" y="1435603"/>
            <a:ext cx="9399882" cy="48127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ea typeface="+mj-lt"/>
              <a:cs typeface="+mj-lt"/>
            </a:endParaRP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This is an user friendly application which involves in booking a train ticket and printing that ticket to a File. 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The application takes train number and passenger details as input.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The details of all the trains available for booking is stored in a database. The contents in the database of trains table is as follows: Train number, Train Name, Source Station, Destination Station and Ticket Price.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When the booking is successful then the ticked will be generated and will be written in a file.</a:t>
            </a: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That file contains the train details and passenger details with total price.</a:t>
            </a:r>
          </a:p>
          <a:p>
            <a:pPr>
              <a:buClr>
                <a:srgbClr val="8AD0D6"/>
              </a:buClr>
            </a:pPr>
            <a:br>
              <a:rPr lang="en-US" dirty="0"/>
            </a:b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076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3AD76142-8971-46C3-A574-E3FDD6DE0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581336"/>
            <a:ext cx="10924838" cy="3350588"/>
          </a:xfrm>
          <a:prstGeom prst="rect">
            <a:avLst/>
          </a:prstGeom>
          <a:effectLst/>
        </p:spPr>
      </p:pic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A978B-A087-4DA5-BB21-83C86BAB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Structure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2952671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3E4-88C5-46CD-9529-9CD8E817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90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Implementation:</a:t>
            </a:r>
            <a:br>
              <a:rPr lang="en-US" dirty="0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D148-50F8-490D-B36F-2F4813AB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69" y="1398076"/>
            <a:ext cx="9410884" cy="644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User will enter the train number.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1257300" lvl="3" indent="0">
              <a:buClr>
                <a:srgbClr val="8AD0D6"/>
              </a:buClr>
              <a:buNone/>
            </a:pPr>
            <a:endParaRPr lang="en-US" dirty="0"/>
          </a:p>
          <a:p>
            <a:pPr marL="1714500" lvl="3" indent="-457200">
              <a:buClr>
                <a:srgbClr val="8AD0D6"/>
              </a:buClr>
              <a:buAutoNum type="alphaLcParenR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04E53-7384-4473-9E95-2AC57D08AFDE}"/>
              </a:ext>
            </a:extLst>
          </p:cNvPr>
          <p:cNvSpPr txBox="1"/>
          <p:nvPr/>
        </p:nvSpPr>
        <p:spPr>
          <a:xfrm>
            <a:off x="828541" y="2223753"/>
            <a:ext cx="839917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User will enter the train number. </a:t>
            </a:r>
          </a:p>
          <a:p>
            <a:r>
              <a:rPr lang="en-US" dirty="0">
                <a:ea typeface="+mn-lt"/>
                <a:cs typeface="+mn-lt"/>
              </a:rPr>
              <a:t>a. find Train():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If, the train number is entered, it will check for the train number in database.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If, the train number is not available it will print as "Train not found".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A46A-8BC8-4459-A65F-9B3F5EB4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57077" cy="1400530"/>
          </a:xfrm>
        </p:spPr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2. User will enter the date and enter the passenger details.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24317-4C63-46F8-A8A7-3EAD5E1F20A5}"/>
              </a:ext>
            </a:extLst>
          </p:cNvPr>
          <p:cNvSpPr txBox="1"/>
          <p:nvPr/>
        </p:nvSpPr>
        <p:spPr>
          <a:xfrm>
            <a:off x="1001211" y="1666754"/>
            <a:ext cx="941793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dateValidatingModule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userDate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&gt;If user Date is after the current System Date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&gt;&gt;</a:t>
            </a:r>
            <a:r>
              <a:rPr lang="en-US" dirty="0" err="1">
                <a:ea typeface="+mn-lt"/>
                <a:cs typeface="+mn-lt"/>
              </a:rPr>
              <a:t>addPassengerDetails</a:t>
            </a:r>
            <a:r>
              <a:rPr lang="en-US" dirty="0">
                <a:ea typeface="+mn-lt"/>
                <a:cs typeface="+mn-lt"/>
              </a:rPr>
              <a:t>()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Or else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&gt;Ask User to re-enter the valid date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2.addPassengerDetails()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&gt; In this module passenger entered details will stored in the </a:t>
            </a:r>
            <a:r>
              <a:rPr lang="en-US" dirty="0" err="1">
                <a:ea typeface="+mn-lt"/>
                <a:cs typeface="+mn-lt"/>
              </a:rPr>
              <a:t>TreeMap</a:t>
            </a:r>
            <a:r>
              <a:rPr lang="en-US" dirty="0">
                <a:ea typeface="+mn-lt"/>
                <a:cs typeface="+mn-lt"/>
              </a:rPr>
              <a:t>&lt;&gt;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&gt;Tree Map will provide us a easy method to sort the data as we want.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&gt;key-passenger details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&gt;value-calculated Fair for each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5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EDC1-B7A1-41D6-887D-BBFE5649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3.</a:t>
            </a:r>
            <a:r>
              <a:rPr lang="en-US" sz="3600" dirty="0">
                <a:ea typeface="+mj-lt"/>
                <a:cs typeface="+mj-lt"/>
              </a:rPr>
              <a:t> PNR will be generated for a ticket.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862BE-EEAE-42E3-A3F0-D04B6C42A56A}"/>
              </a:ext>
            </a:extLst>
          </p:cNvPr>
          <p:cNvSpPr txBox="1"/>
          <p:nvPr/>
        </p:nvSpPr>
        <p:spPr>
          <a:xfrm>
            <a:off x="860739" y="1461753"/>
            <a:ext cx="889286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generatePNR</a:t>
            </a:r>
            <a:r>
              <a:rPr lang="en-US" dirty="0">
                <a:ea typeface="+mn-lt"/>
                <a:cs typeface="+mn-lt"/>
              </a:rPr>
              <a:t> Method: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342900" indent="-342900">
              <a:buAutoNum type="alphaLcParenR"/>
            </a:pPr>
            <a:r>
              <a:rPr lang="en-US" dirty="0">
                <a:ea typeface="+mn-lt"/>
                <a:cs typeface="+mn-lt"/>
              </a:rPr>
              <a:t>This </a:t>
            </a:r>
            <a:r>
              <a:rPr lang="en-US" dirty="0" err="1">
                <a:ea typeface="+mn-lt"/>
                <a:cs typeface="+mn-lt"/>
              </a:rPr>
              <a:t>methodwill</a:t>
            </a:r>
            <a:r>
              <a:rPr lang="en-US" dirty="0">
                <a:ea typeface="+mn-lt"/>
                <a:cs typeface="+mn-lt"/>
              </a:rPr>
              <a:t> be helpful for generating PNR number As mentioned in business requirements.</a:t>
            </a:r>
          </a:p>
          <a:p>
            <a:pPr marL="342900" indent="-342900">
              <a:buAutoNum type="alphaLcParenR"/>
            </a:pPr>
            <a:r>
              <a:rPr lang="en-US" dirty="0">
                <a:ea typeface="+mn-lt"/>
                <a:cs typeface="+mn-lt"/>
              </a:rPr>
              <a:t>This is a unique number and also it acts as a booking number for every ticket.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getCount</a:t>
            </a:r>
            <a:r>
              <a:rPr lang="en-US" dirty="0">
                <a:ea typeface="+mn-lt"/>
                <a:cs typeface="+mn-lt"/>
              </a:rPr>
              <a:t> Method: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342900" indent="-342900">
              <a:buAutoNum type="alphaLcParenR"/>
            </a:pPr>
            <a:r>
              <a:rPr lang="en-US" dirty="0">
                <a:ea typeface="+mn-lt"/>
                <a:cs typeface="+mn-lt"/>
              </a:rPr>
              <a:t>This method will be helpful for getting running counter.</a:t>
            </a:r>
          </a:p>
          <a:p>
            <a:pPr marL="342900" indent="-342900">
              <a:buAutoNum type="alphaLcParenR"/>
            </a:pPr>
            <a:r>
              <a:rPr lang="en-US" dirty="0">
                <a:ea typeface="+mn-lt"/>
                <a:cs typeface="+mn-lt"/>
              </a:rPr>
              <a:t>This method is required for generating the PNR number.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Count value will be incremented for every ticket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4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B106-9DCD-4B56-B343-3BFC1AFD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4.Calculation fare of each passenger and total price.</a:t>
            </a:r>
            <a:endParaRPr 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7A3F9-E882-4EC3-A997-9A9A0300B277}"/>
              </a:ext>
            </a:extLst>
          </p:cNvPr>
          <p:cNvSpPr txBox="1"/>
          <p:nvPr/>
        </p:nvSpPr>
        <p:spPr>
          <a:xfrm>
            <a:off x="764147" y="1772992"/>
            <a:ext cx="1065297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Based upon the business requirements the fare of each passenger is calculated as follows: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  1.Kids who are aged below 12 their fare will be 50% of the ticket price.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  2.Senior citizens who’s age is above 60 their fare will be 60% of ticket price.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  3. 20% discount will be given to women's.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method </a:t>
            </a:r>
            <a:r>
              <a:rPr lang="en-US" dirty="0" err="1">
                <a:ea typeface="+mn-lt"/>
                <a:cs typeface="+mn-lt"/>
              </a:rPr>
              <a:t>farecalculation</a:t>
            </a:r>
            <a:r>
              <a:rPr lang="en-US" dirty="0">
                <a:ea typeface="+mn-lt"/>
                <a:cs typeface="+mn-lt"/>
              </a:rPr>
              <a:t>() is coded for calculating fare as mentioned in above.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method </a:t>
            </a:r>
            <a:r>
              <a:rPr lang="en-US" dirty="0" err="1">
                <a:ea typeface="+mn-lt"/>
                <a:cs typeface="+mn-lt"/>
              </a:rPr>
              <a:t>totalfare</a:t>
            </a:r>
            <a:r>
              <a:rPr lang="en-US" dirty="0">
                <a:ea typeface="+mn-lt"/>
                <a:cs typeface="+mn-lt"/>
              </a:rPr>
              <a:t>() is used to calculate the total price 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8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D737-7AB0-45A1-AF63-10DA8F54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5.</a:t>
            </a:r>
            <a:r>
              <a:rPr lang="en-US" sz="3200" dirty="0">
                <a:ea typeface="+mj-lt"/>
                <a:cs typeface="+mj-lt"/>
              </a:rPr>
              <a:t> Generate ticket and write the ticket details into a file.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71690-0A0E-4D68-9CC0-6D26A1A7FE09}"/>
              </a:ext>
            </a:extLst>
          </p:cNvPr>
          <p:cNvSpPr txBox="1"/>
          <p:nvPr/>
        </p:nvSpPr>
        <p:spPr>
          <a:xfrm>
            <a:off x="769717" y="1772855"/>
            <a:ext cx="609021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a. generate Ticket():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Here in this method string builder concept is used append all details of train and passenger as per given template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ADD7AE-0493-4ACC-A951-B6D00909E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9" b="510"/>
          <a:stretch/>
        </p:blipFill>
        <p:spPr>
          <a:xfrm>
            <a:off x="6656231" y="1716020"/>
            <a:ext cx="4996882" cy="25888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75F23E-70B3-4FF6-A8B3-859FB755774F}"/>
              </a:ext>
            </a:extLst>
          </p:cNvPr>
          <p:cNvSpPr txBox="1"/>
          <p:nvPr/>
        </p:nvSpPr>
        <p:spPr>
          <a:xfrm>
            <a:off x="813784" y="4312543"/>
            <a:ext cx="100304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b. write Ticket():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 this method the input will be the instance of string builder which will written on the file with PNR number as its file name.</a:t>
            </a:r>
          </a:p>
        </p:txBody>
      </p:sp>
    </p:spTree>
    <p:extLst>
      <p:ext uri="{BB962C8B-B14F-4D97-AF65-F5344CB8AC3E}">
        <p14:creationId xmlns:p14="http://schemas.microsoft.com/office/powerpoint/2010/main" val="228770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Train Ticket Booking</vt:lpstr>
      <vt:lpstr>Business Requirements</vt:lpstr>
      <vt:lpstr>Application overview</vt:lpstr>
      <vt:lpstr>Structure of application</vt:lpstr>
      <vt:lpstr>Implementation: </vt:lpstr>
      <vt:lpstr>2. User will enter the date and enter the passenger details.</vt:lpstr>
      <vt:lpstr>3. PNR will be generated for a ticket.</vt:lpstr>
      <vt:lpstr>4.Calculation fare of each passenger and total price.</vt:lpstr>
      <vt:lpstr>5. Generate ticket and write the ticket details into a file.</vt:lpstr>
      <vt:lpstr>6. Integration of all modules.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367</cp:revision>
  <dcterms:created xsi:type="dcterms:W3CDTF">2021-10-17T12:37:17Z</dcterms:created>
  <dcterms:modified xsi:type="dcterms:W3CDTF">2021-10-19T03:45:18Z</dcterms:modified>
</cp:coreProperties>
</file>