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7EF63-7244-4EC9-890E-944E310AA6E0}" v="281" dt="2021-11-12T05:08:4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Devale" userId="S::venkatesh_devale@thbs.com::625d55fd-3ce5-4a13-94ac-b7ed1e8d4319" providerId="AD" clId="Web-{E107EF63-7244-4EC9-890E-944E310AA6E0}"/>
    <pc:docChg chg="modSld">
      <pc:chgData name="Venkatesh Devale" userId="S::venkatesh_devale@thbs.com::625d55fd-3ce5-4a13-94ac-b7ed1e8d4319" providerId="AD" clId="Web-{E107EF63-7244-4EC9-890E-944E310AA6E0}" dt="2021-11-12T05:08:46.775" v="161" actId="1076"/>
      <pc:docMkLst>
        <pc:docMk/>
      </pc:docMkLst>
      <pc:sldChg chg="addSp delSp modSp">
        <pc:chgData name="Venkatesh Devale" userId="S::venkatesh_devale@thbs.com::625d55fd-3ce5-4a13-94ac-b7ed1e8d4319" providerId="AD" clId="Web-{E107EF63-7244-4EC9-890E-944E310AA6E0}" dt="2021-11-12T05:08:46.775" v="161" actId="1076"/>
        <pc:sldMkLst>
          <pc:docMk/>
          <pc:sldMk cId="0" sldId="256"/>
        </pc:sldMkLst>
        <pc:spChg chg="add mod">
          <ac:chgData name="Venkatesh Devale" userId="S::venkatesh_devale@thbs.com::625d55fd-3ce5-4a13-94ac-b7ed1e8d4319" providerId="AD" clId="Web-{E107EF63-7244-4EC9-890E-944E310AA6E0}" dt="2021-11-12T05:08:46.775" v="161" actId="1076"/>
          <ac:spMkLst>
            <pc:docMk/>
            <pc:sldMk cId="0" sldId="256"/>
            <ac:spMk id="2" creationId="{6085F06B-C2BB-4833-A405-760DDDB1007C}"/>
          </ac:spMkLst>
        </pc:spChg>
        <pc:spChg chg="add del">
          <ac:chgData name="Venkatesh Devale" userId="S::venkatesh_devale@thbs.com::625d55fd-3ce5-4a13-94ac-b7ed1e8d4319" providerId="AD" clId="Web-{E107EF63-7244-4EC9-890E-944E310AA6E0}" dt="2021-11-12T05:04:13.209" v="48"/>
          <ac:spMkLst>
            <pc:docMk/>
            <pc:sldMk cId="0" sldId="256"/>
            <ac:spMk id="3" creationId="{C839413F-A157-4332-B92B-F84DA4E1A1A7}"/>
          </ac:spMkLst>
        </pc:spChg>
        <pc:spChg chg="add mod">
          <ac:chgData name="Venkatesh Devale" userId="S::venkatesh_devale@thbs.com::625d55fd-3ce5-4a13-94ac-b7ed1e8d4319" providerId="AD" clId="Web-{E107EF63-7244-4EC9-890E-944E310AA6E0}" dt="2021-11-12T05:08:32.102" v="158" actId="1076"/>
          <ac:spMkLst>
            <pc:docMk/>
            <pc:sldMk cId="0" sldId="256"/>
            <ac:spMk id="4" creationId="{A258A8B2-84C1-4669-8F7A-0C85009A78FF}"/>
          </ac:spMkLst>
        </pc:spChg>
        <pc:spChg chg="mod">
          <ac:chgData name="Venkatesh Devale" userId="S::venkatesh_devale@thbs.com::625d55fd-3ce5-4a13-94ac-b7ed1e8d4319" providerId="AD" clId="Web-{E107EF63-7244-4EC9-890E-944E310AA6E0}" dt="2021-11-12T05:02:47.859" v="0" actId="1076"/>
          <ac:spMkLst>
            <pc:docMk/>
            <pc:sldMk cId="0" sldId="256"/>
            <ac:spMk id="14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8A43DC60-6EAC-423A-B92A-F2846F227ACC}" type="datetime">
              <a:rPr lang="en-US" sz="11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11/11/2021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70B93F7E-012D-4866-9419-12B4FF5E9498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B846B577-F9CB-425F-BD98-1D8C9BD97927}" type="datetime">
              <a:rPr lang="en-US" sz="11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11/11/2021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C6C4DC3E-FF28-4CD1-A80C-8A382C67B967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96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99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85F1F253-6ACE-41F1-A52B-3DFEB712CAE3}" type="datetime">
              <a:rPr lang="en-US" sz="11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11/11/2021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7FCAE9D7-EF3F-413C-8933-C29DC6FBEE90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/>
        </p:nvSpPr>
        <p:spPr>
          <a:xfrm>
            <a:off x="1094697" y="231087"/>
            <a:ext cx="8825400" cy="124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Train Ticket Booking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5F06B-C2BB-4833-A405-760DDDB1007C}"/>
              </a:ext>
            </a:extLst>
          </p:cNvPr>
          <p:cNvSpPr txBox="1"/>
          <p:nvPr/>
        </p:nvSpPr>
        <p:spPr>
          <a:xfrm>
            <a:off x="1919817" y="1856318"/>
            <a:ext cx="7177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Team-4 ---Project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8A8B2-84C1-4669-8F7A-0C85009A78FF}"/>
              </a:ext>
            </a:extLst>
          </p:cNvPr>
          <p:cNvSpPr txBox="1"/>
          <p:nvPr/>
        </p:nvSpPr>
        <p:spPr>
          <a:xfrm>
            <a:off x="7285567" y="3094567"/>
            <a:ext cx="5082117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-Aishwarya 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-Syed Asif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-Shreenidhi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-Manoj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-Venkatesh D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-Lakshmanan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6.</a:t>
            </a: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 Integration of all modules.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2" name="TextBox 2"/>
          <p:cNvSpPr/>
          <p:nvPr/>
        </p:nvSpPr>
        <p:spPr>
          <a:xfrm>
            <a:off x="856440" y="1348560"/>
            <a:ext cx="9707040" cy="146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As mentioned in business requirements the train table has been created.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All basic POJO classes are maintained.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All individual modules/methods are integrated in single class.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Application flow is maintained in main UI.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/>
        </p:nvSpPr>
        <p:spPr>
          <a:xfrm>
            <a:off x="2353320" y="272916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THANK YOU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Content Placeholder 4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/>
        </p:nvSpPr>
        <p:spPr>
          <a:xfrm>
            <a:off x="646200" y="452880"/>
            <a:ext cx="9404280" cy="898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Business Requirements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Content Placeholder 2"/>
          <p:cNvSpPr txBox="1"/>
          <p:nvPr/>
        </p:nvSpPr>
        <p:spPr>
          <a:xfrm>
            <a:off x="649800" y="1290960"/>
            <a:ext cx="9399600" cy="495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The Trains should be fetched from database using train number. 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Travel date should be after current Date.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The PNR number should be auto-generated by adding first character of source station, first character of destination station, travel date(yyyymmdd) and a running counter starting from 100. 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The ticket Fare for each passenger is calculated using the following rules.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 The file name for storing the generated ticket should be the PNR Number.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Application overview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Content Placeholder 2"/>
          <p:cNvSpPr txBox="1"/>
          <p:nvPr/>
        </p:nvSpPr>
        <p:spPr>
          <a:xfrm>
            <a:off x="649800" y="1435680"/>
            <a:ext cx="9399600" cy="4812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This is an user friendly application which involves in booking a train ticket and printing that ticket to a File. 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The application takes train number and passenger details as input.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The details of all the trains available for booking is stored in a database. The contents in the database of trains table is as follows: Train number, Train Name, Source Station, Destination Station and Ticket Price.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When the booking is successful then the ticked will be generated and will be written in a file.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That file contains the train details and passenger details with total price.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6"/>
          <p:cNvPicPr/>
          <p:nvPr/>
        </p:nvPicPr>
        <p:blipFill>
          <a:blip r:embed="rId2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8"/>
          <p:cNvPicPr/>
          <p:nvPr/>
        </p:nvPicPr>
        <p:blipFill>
          <a:blip r:embed="rId3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48" name="Oval 20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F3F3F3">
                  <a:alpha val="7058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9" name="Picture 22"/>
          <p:cNvPicPr/>
          <p:nvPr/>
        </p:nvPicPr>
        <p:blipFill>
          <a:blip r:embed="rId4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4"/>
          <p:cNvPicPr/>
          <p:nvPr/>
        </p:nvPicPr>
        <p:blipFill>
          <a:blip r:embed="rId5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2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Rectangle 28"/>
          <p:cNvSpPr/>
          <p:nvPr/>
        </p:nvSpPr>
        <p:spPr>
          <a:xfrm>
            <a:off x="0" y="0"/>
            <a:ext cx="12191400" cy="47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3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Freeform 16"/>
          <p:cNvSpPr/>
          <p:nvPr/>
        </p:nvSpPr>
        <p:spPr>
          <a:xfrm>
            <a:off x="8719920" y="3753720"/>
            <a:ext cx="3471840" cy="825480"/>
          </a:xfrm>
          <a:custGeom>
            <a:avLst/>
            <a:gdLst/>
            <a:ahLst/>
            <a:cxnLst/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5" name="Picture 4" descr="Diagram&#10;&#10;Description automatically generated"/>
          <p:cNvPicPr/>
          <p:nvPr/>
        </p:nvPicPr>
        <p:blipFill>
          <a:blip r:embed="rId6"/>
          <a:stretch/>
        </p:blipFill>
        <p:spPr>
          <a:xfrm>
            <a:off x="635400" y="581400"/>
            <a:ext cx="10924560" cy="3350160"/>
          </a:xfrm>
          <a:prstGeom prst="rect">
            <a:avLst/>
          </a:prstGeom>
          <a:ln w="0">
            <a:noFill/>
          </a:ln>
        </p:spPr>
      </p:pic>
      <p:sp>
        <p:nvSpPr>
          <p:cNvPr id="156" name="Freeform: Shape 34"/>
          <p:cNvSpPr/>
          <p:nvPr/>
        </p:nvSpPr>
        <p:spPr>
          <a:xfrm>
            <a:off x="0" y="4055400"/>
            <a:ext cx="12191760" cy="2802240"/>
          </a:xfrm>
          <a:custGeom>
            <a:avLst/>
            <a:gdLst/>
            <a:ahLst/>
            <a:cxnLst/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7" name="Title 1"/>
          <p:cNvSpPr txBox="1"/>
          <p:nvPr/>
        </p:nvSpPr>
        <p:spPr>
          <a:xfrm>
            <a:off x="636840" y="4854240"/>
            <a:ext cx="9149040" cy="867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EBEBEB"/>
                </a:solidFill>
                <a:latin typeface="Century Gothic"/>
              </a:rPr>
              <a:t>Structure of application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646200" y="452880"/>
            <a:ext cx="9404280" cy="1078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Implementation:</a:t>
            </a:r>
            <a:br/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Content Placeholder 2"/>
          <p:cNvSpPr txBox="1"/>
          <p:nvPr/>
        </p:nvSpPr>
        <p:spPr>
          <a:xfrm>
            <a:off x="639000" y="1398240"/>
            <a:ext cx="9410400" cy="644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AutoNum type="arabicPeriod"/>
            </a:pPr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User will enter the train number.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 marL="1257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TextBox 3"/>
          <p:cNvSpPr/>
          <p:nvPr/>
        </p:nvSpPr>
        <p:spPr>
          <a:xfrm>
            <a:off x="828720" y="2223720"/>
            <a:ext cx="83988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User will enter the train number.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a. find Train():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If, the train number is entered, it will check for the train number in database.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If, the train number is not available it will print as "Train not found".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/>
        </p:nvSpPr>
        <p:spPr>
          <a:xfrm>
            <a:off x="646200" y="452880"/>
            <a:ext cx="101566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2. User will enter the date and enter the passenger details.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TextBox 2"/>
          <p:cNvSpPr/>
          <p:nvPr/>
        </p:nvSpPr>
        <p:spPr>
          <a:xfrm>
            <a:off x="1001160" y="1666800"/>
            <a:ext cx="9417600" cy="33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1</a:t>
            </a: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. dateValidatingModule(userDate)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&gt;If user Date is after the current System Date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&gt;&gt;addPassengerDetails()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Or else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&gt;Ask User to re-enter the valid date</a:t>
            </a:r>
            <a:br/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2.addPassengerDetails()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 In this module passenger entered details will stored in the TreeMap&lt;&gt;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&gt;Tree Map will provide us a easy method to sort the data as we want.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&gt;key-passenger details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&gt;value-calculated Fair for each user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3.</a:t>
            </a:r>
            <a:r>
              <a:rPr lang="en-US" sz="36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 PNR will be generated for a ticket.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TextBox 2"/>
          <p:cNvSpPr/>
          <p:nvPr/>
        </p:nvSpPr>
        <p:spPr>
          <a:xfrm>
            <a:off x="860760" y="1461600"/>
            <a:ext cx="8892360" cy="39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generatePNR Method: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AutoNum type="alphaLcParenR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This methodwill be helpful for generating PNR number As mentioned in business requirements.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AutoNum type="alphaLcParenR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This is a unique number and also it acts as a booking number for every ticket.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getCount Method: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AutoNum type="alphaLcParenR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This method will be helpful for getting running counter.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AutoNum type="alphaLcParenR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This method is required for generating the PNR number.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Count value will be incremented for every ticket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4.Calculation fare of each passenger and total price.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TextBox 2"/>
          <p:cNvSpPr/>
          <p:nvPr/>
        </p:nvSpPr>
        <p:spPr>
          <a:xfrm>
            <a:off x="764280" y="1773000"/>
            <a:ext cx="10652760" cy="365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Based upon the business requirements the fare of each passenger is calculated as follows: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     1.Kids who are aged below 12 their fare will be 50% of the ticket price.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     2.Senior citizens who’s age is above 60 their fare will be 60% of ticket price.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     3. 20% discount will be given to women's.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 method farecalculation() is coded for calculating fare as mentioned in above.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 method totalfare() is used to calculate the total price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latin typeface="Century Gothic"/>
              </a:rPr>
              <a:t>5.</a:t>
            </a:r>
            <a:r>
              <a:rPr lang="en-US" sz="3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 Generate ticket and write the ticket details into a file.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TextBox 2"/>
          <p:cNvSpPr/>
          <p:nvPr/>
        </p:nvSpPr>
        <p:spPr>
          <a:xfrm>
            <a:off x="769680" y="1773000"/>
            <a:ext cx="6089760" cy="283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a. generate Ticket():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Here in this method string builder concept is used append all details of train and passenger as per given template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rcRect r="1901" b="507"/>
          <a:stretch/>
        </p:blipFill>
        <p:spPr>
          <a:xfrm>
            <a:off x="6656400" y="1716120"/>
            <a:ext cx="5512680" cy="28558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23"/>
          <p:cNvSpPr/>
          <p:nvPr/>
        </p:nvSpPr>
        <p:spPr>
          <a:xfrm>
            <a:off x="813960" y="4312440"/>
            <a:ext cx="1002996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b. write Ticket():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In this method the input will be the instance of string builder which will written on the file with PNR number as its file name.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Office PowerPoint</Application>
  <PresentationFormat>Widescreen</PresentationFormat>
  <Paragraphs>0</Paragraphs>
  <Slides>11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406</cp:revision>
  <dcterms:created xsi:type="dcterms:W3CDTF">2021-10-17T12:37:17Z</dcterms:created>
  <dcterms:modified xsi:type="dcterms:W3CDTF">2021-11-12T05:08:49Z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