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 snapToGrid="0" snapToObjects="1">
      <p:cViewPr varScale="1">
        <p:scale>
          <a:sx n="84" d="100"/>
          <a:sy n="84" d="100"/>
        </p:scale>
        <p:origin x="0" y="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9/8/2025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8685213"/>
            <a:ext cx="2971799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38465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405535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0" name="对象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1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04545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211958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88209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737860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16003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796474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749126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961091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54051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70955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011681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547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showMasterSp="0" type="title" preserve="1">
  <p:cSld name="标题幻灯片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52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42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43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90C226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4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90C226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46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54A021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4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3F7719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4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C0E373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4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90C226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0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0C226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1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0800000">
              <a:off x="0" y="0"/>
              <a:ext cx="842596" cy="5666154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0C226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53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 rot="0">
            <a:off x="1507067" y="2404534"/>
            <a:ext cx="7766935" cy="16463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54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 rot="0">
            <a:off x="1507067" y="4050833"/>
            <a:ext cx="7766935" cy="10968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55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56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57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08862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223896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141842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39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29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0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3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90C226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90C226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3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54A021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3F7719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C0E373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90C226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7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0C226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8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90C226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24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 sz="3600"/>
              <a:t>Click to edit Master title style</a:t>
            </a:r>
            <a:endParaRPr lang="zh-CN" altLang="en-US" sz="3600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77334" y="2160589"/>
            <a:ext cx="8596668" cy="38807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28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76430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16066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71028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19328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34820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42513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531497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737235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98914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 rot="0">
              <a:off x="9334500" y="-8467"/>
              <a:ext cx="2854325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719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373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9/8/2025</a:t>
            </a:fld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86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.jpg"/><Relationship Id="rId2" Type="http://schemas.openxmlformats.org/officeDocument/2006/relationships/image" Target="../media/2.jpg"/><Relationship Id="rId3" Type="http://schemas.openxmlformats.org/officeDocument/2006/relationships/image" Target="../media/3.jpg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4.jpg"/><Relationship Id="rId2" Type="http://schemas.openxmlformats.org/officeDocument/2006/relationships/image" Target="../media/5.jp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"/>
          <p:cNvSpPr>
            <a:spLocks/>
          </p:cNvSpPr>
          <p:nvPr/>
        </p:nvSpPr>
        <p:spPr>
          <a:xfrm rot="0">
            <a:off x="3586449" y="194639"/>
            <a:ext cx="4842129" cy="9105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19050" algn="tl">
                    <a:srgbClr val="000000">
                      <a:alpha val="40000"/>
                    </a:srgbClr>
                  </a:outerShdw>
                </a:effectLst>
                <a:latin typeface="Trebuchet MS" pitchFamily="0" charset="0"/>
                <a:ea typeface="华文新魏" pitchFamily="0" charset="0"/>
                <a:cs typeface="Trebuchet MS" pitchFamily="0" charset="0"/>
              </a:rPr>
              <a:t>Digital Portfolio</a:t>
            </a:r>
            <a:endParaRPr lang="zh-CN" altLang="en-US" sz="54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19050" algn="tl">
                  <a:srgbClr val="000000">
                    <a:alpha val="40000"/>
                  </a:srgbClr>
                </a:outerShdw>
              </a:effectLst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41" name="矩形"/>
          <p:cNvSpPr>
            <a:spLocks/>
          </p:cNvSpPr>
          <p:nvPr/>
        </p:nvSpPr>
        <p:spPr>
          <a:xfrm rot="0">
            <a:off x="1651817" y="2939844"/>
            <a:ext cx="8141110" cy="1863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 Rounded MT Bold" pitchFamily="34" charset="0"/>
                <a:ea typeface="华文新魏" pitchFamily="0" charset="0"/>
                <a:cs typeface="Trebuchet MS" pitchFamily="0" charset="0"/>
              </a:rPr>
              <a:t>STUDENT NAME: SAKTHIPANDI M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 Rounded MT Bold" pitchFamily="34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 Rounded MT Bold" pitchFamily="34" charset="0"/>
                <a:ea typeface="华文新魏" pitchFamily="0" charset="0"/>
                <a:cs typeface="Trebuchet MS" pitchFamily="0" charset="0"/>
              </a:rPr>
              <a:t>REGISTER NO AND NMID:222400557/asunm103222400557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 Rounded MT Bold" pitchFamily="34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 Rounded MT Bold" pitchFamily="34" charset="0"/>
                <a:ea typeface="华文新魏" pitchFamily="0" charset="0"/>
                <a:cs typeface="Trebuchet MS" pitchFamily="0" charset="0"/>
              </a:rPr>
              <a:t>DEPARTMENT:B.Sc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 Rounded MT Bold" pitchFamily="34" charset="0"/>
                <a:ea typeface="华文新魏" pitchFamily="0" charset="0"/>
                <a:cs typeface="Trebuchet MS" pitchFamily="0" charset="0"/>
              </a:rPr>
              <a:t> Computer Science with Artificial Intelligence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 Rounded MT Bold" pitchFamily="34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 Rounded MT Bold" pitchFamily="34" charset="0"/>
                <a:ea typeface="华文新魏" pitchFamily="0" charset="0"/>
                <a:cs typeface="Trebuchet MS" pitchFamily="0" charset="0"/>
              </a:rPr>
              <a:t>COLLEGE :S.I.V.E.T. COLLEGE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Arial Rounded MT Bold" pitchFamily="34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28242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Results and Screenshots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88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114408" y="1321008"/>
            <a:ext cx="2819579" cy="5154078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89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476682" y="1333475"/>
            <a:ext cx="2828882" cy="5124376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90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7819906" y="1356155"/>
            <a:ext cx="2828882" cy="504364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17241876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"/>
          <p:cNvSpPr>
            <a:spLocks/>
          </p:cNvSpPr>
          <p:nvPr/>
        </p:nvSpPr>
        <p:spPr>
          <a:xfrm rot="0">
            <a:off x="680883" y="415102"/>
            <a:ext cx="6100916" cy="5772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Results and Screenshots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91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428728" y="1467512"/>
            <a:ext cx="2244015" cy="4656969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92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619554" y="1493363"/>
            <a:ext cx="4127441" cy="461206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82785067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Conclusion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This portfolio is an effective way to present personal skills, projects, and accomplishments.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It serves as a stepping stone for career development and personal branding in the digital space.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2889197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GitHub Link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87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Check out the project on GitHub: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https://github.com/sakthimsivetai-cpu/SAKTHIPANDI-M/blob/main/Index.html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Feel free to explore, give feedback, and collaborate!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80114373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"/>
          <p:cNvSpPr>
            <a:spLocks noGrp="1"/>
          </p:cNvSpPr>
          <p:nvPr>
            <p:ph type="ctrTitle"/>
          </p:nvPr>
        </p:nvSpPr>
        <p:spPr>
          <a:xfrm rot="0">
            <a:off x="1507067" y="2404534"/>
            <a:ext cx="7766935" cy="164630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Aspiring Digital Web Developer Portfolio</a:t>
            </a:r>
            <a:endParaRPr lang="zh-CN" altLang="en-US" sz="54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59" name="文本框"/>
          <p:cNvSpPr>
            <a:spLocks noGrp="1"/>
          </p:cNvSpPr>
          <p:nvPr>
            <p:ph type="subTitle" idx="1"/>
          </p:nvPr>
        </p:nvSpPr>
        <p:spPr>
          <a:xfrm rot="0">
            <a:off x="1507067" y="4050833"/>
            <a:ext cx="7766935" cy="10968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By 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Aspiring Web Developer | Learner | Innovator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60" name="矩形"/>
          <p:cNvSpPr>
            <a:spLocks/>
          </p:cNvSpPr>
          <p:nvPr/>
        </p:nvSpPr>
        <p:spPr>
          <a:xfrm rot="497003">
            <a:off x="5294860" y="2552233"/>
            <a:ext cx="2235229" cy="22708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61" name="矩形"/>
          <p:cNvSpPr>
            <a:spLocks/>
          </p:cNvSpPr>
          <p:nvPr/>
        </p:nvSpPr>
        <p:spPr>
          <a:xfrm rot="0">
            <a:off x="1750787" y="1533072"/>
            <a:ext cx="8363857" cy="2810329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62" name="矩形"/>
          <p:cNvSpPr>
            <a:spLocks/>
          </p:cNvSpPr>
          <p:nvPr/>
        </p:nvSpPr>
        <p:spPr>
          <a:xfrm rot="0">
            <a:off x="5193505" y="2514600"/>
            <a:ext cx="1828800" cy="1828800"/>
          </a:xfrm>
          <a:prstGeom prst="rect"/>
          <a:noFill/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46125243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solidFill>
            <a:srgbClr val="FFFFFF"/>
          </a:solidFill>
          <a:ln w="19050" cmpd="sng" cap="flat">
            <a:solidFill>
              <a:srgbClr val="EBEBEB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AGENDA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1. Problem Statement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2. Project Overview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3. End Users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4. Tools and Technologies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5. Portfolio Design and Layout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6. Features and Functionality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7. Results and Screenshots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8. Conclusion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9. GitHub Link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9715491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Problem Statement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66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Many students and budding developers struggle to create an organized way to showcase their skills, projects, and certificates to potential employers or collaborators.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This portfolio solves that by providing a structured, responsive, and visually appealing presentation of work.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20269495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Project Overview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68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A responsive personal portfolio website built using HTML, CSS, and JavaScript.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Professional look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Easy navigation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Showcases skills, projects, and achievements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Contact form for interaction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7385075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End Users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70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🎯 Students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🎯 Aspiring developers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🎯 Hiring managers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🎯 Online course participants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This portfolio helps users build their online presence and share their skills effectively.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20291710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Tools and Technologies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72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🔧 HTML – Structure web pages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🎨 CSS – Style and layout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⚙ JavaScript – Add interactivity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🌐 GitHub – Code hosting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📱 Responsive Design – Works on desktop and mobile devices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919544616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Portfolio Design and Layout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7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✅ Clean navigation: About, Skills, Projects, Certificates, Contact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✅ Organized content for readability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✅ Mobile-friendly and visually appealing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✅ Uses icons and cards to highlight information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1961227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Features and Functionality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76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Responsive web layout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Interactive forms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Project showcases with descriptions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Certificates section for achievements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Contact form with email and phone details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853104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163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Aspiring Digital Web Developer Portfolio</dc:title>
  <dc:description>generated using python-pptx</dc:description>
  <cp:lastModifiedBy>root</cp:lastModifiedBy>
  <cp:revision>6</cp:revision>
  <dcterms:created xsi:type="dcterms:W3CDTF">2013-01-27T09:14:16Z</dcterms:created>
  <dcterms:modified xsi:type="dcterms:W3CDTF">2025-09-08T04:31:12Z</dcterms:modified>
</cp:coreProperties>
</file>