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E5B-7CBC-AA4B-82C6-98A9C54EA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Material Supply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6BE3-5F4B-F747-A1F8-E0EB1C7C9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Meeting With product owner</a:t>
            </a:r>
          </a:p>
        </p:txBody>
      </p:sp>
    </p:spTree>
    <p:extLst>
      <p:ext uri="{BB962C8B-B14F-4D97-AF65-F5344CB8AC3E}">
        <p14:creationId xmlns:p14="http://schemas.microsoft.com/office/powerpoint/2010/main" val="171291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2384-78D0-BA46-BB5A-283968AF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gathering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196A-E1C2-A440-9001-CA8035AE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will you use this feature?</a:t>
            </a:r>
          </a:p>
          <a:p>
            <a:r>
              <a:rPr lang="en-US" dirty="0"/>
              <a:t>How are we going to meet for this business need? Are you able to meet me via zoom or phone call weekly?</a:t>
            </a:r>
          </a:p>
          <a:p>
            <a:r>
              <a:rPr lang="en-US" dirty="0"/>
              <a:t>Who is my point of contact?</a:t>
            </a:r>
          </a:p>
          <a:p>
            <a:r>
              <a:rPr lang="en-US" dirty="0"/>
              <a:t>Who are all the users of this application?</a:t>
            </a:r>
          </a:p>
          <a:p>
            <a:r>
              <a:rPr lang="en-US" dirty="0"/>
              <a:t>When the application be used?</a:t>
            </a:r>
          </a:p>
          <a:p>
            <a:r>
              <a:rPr lang="en-US" dirty="0"/>
              <a:t>Tell me about your current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4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5FCF-4C5D-E14C-88EE-37142A52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ACD3-AE12-7845-975E-4C470FFA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want me to build the responsive application (mobile and desktop)?</a:t>
            </a:r>
          </a:p>
          <a:p>
            <a:r>
              <a:rPr lang="en-US" dirty="0"/>
              <a:t>Can you please briefly explain about your products and categories?</a:t>
            </a:r>
          </a:p>
          <a:p>
            <a:r>
              <a:rPr lang="en-US" dirty="0"/>
              <a:t>Do you have any specific requirements? Example,  Return policy, Feedback Form, Order tracking etc., if so, can you please list those?</a:t>
            </a:r>
          </a:p>
        </p:txBody>
      </p:sp>
    </p:spTree>
    <p:extLst>
      <p:ext uri="{BB962C8B-B14F-4D97-AF65-F5344CB8AC3E}">
        <p14:creationId xmlns:p14="http://schemas.microsoft.com/office/powerpoint/2010/main" val="366662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F38-768B-5940-B965-C9B2DC6E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8333-4D2F-6946-A7C1-AA7B0585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8BA574-7315-894D-A385-565953B9C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43098"/>
              </p:ext>
            </p:extLst>
          </p:nvPr>
        </p:nvGraphicFramePr>
        <p:xfrm>
          <a:off x="1250065" y="2106593"/>
          <a:ext cx="9603275" cy="384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27">
                  <a:extLst>
                    <a:ext uri="{9D8B030D-6E8A-4147-A177-3AD203B41FA5}">
                      <a16:colId xmlns:a16="http://schemas.microsoft.com/office/drawing/2014/main" val="1200012460"/>
                    </a:ext>
                  </a:extLst>
                </a:gridCol>
                <a:gridCol w="2002094">
                  <a:extLst>
                    <a:ext uri="{9D8B030D-6E8A-4147-A177-3AD203B41FA5}">
                      <a16:colId xmlns:a16="http://schemas.microsoft.com/office/drawing/2014/main" val="538638205"/>
                    </a:ext>
                  </a:extLst>
                </a:gridCol>
                <a:gridCol w="2533727">
                  <a:extLst>
                    <a:ext uri="{9D8B030D-6E8A-4147-A177-3AD203B41FA5}">
                      <a16:colId xmlns:a16="http://schemas.microsoft.com/office/drawing/2014/main" val="2181531298"/>
                    </a:ext>
                  </a:extLst>
                </a:gridCol>
                <a:gridCol w="2533727">
                  <a:extLst>
                    <a:ext uri="{9D8B030D-6E8A-4147-A177-3AD203B41FA5}">
                      <a16:colId xmlns:a16="http://schemas.microsoft.com/office/drawing/2014/main" val="2694947485"/>
                    </a:ext>
                  </a:extLst>
                </a:gridCol>
              </a:tblGrid>
              <a:tr h="649536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(INR)</a:t>
                      </a:r>
                    </a:p>
                    <a:p>
                      <a:r>
                        <a:rPr lang="en-US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56845"/>
                  </a:ext>
                </a:extLst>
              </a:tr>
              <a:tr h="499644">
                <a:tc>
                  <a:txBody>
                    <a:bodyPr/>
                    <a:lstStyle/>
                    <a:p>
                      <a:r>
                        <a:rPr lang="en-US" dirty="0"/>
                        <a:t>Hire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53716"/>
                  </a:ext>
                </a:extLst>
              </a:tr>
              <a:tr h="349750">
                <a:tc>
                  <a:txBody>
                    <a:bodyPr/>
                    <a:lstStyle/>
                    <a:p>
                      <a:r>
                        <a:rPr lang="en-US" dirty="0"/>
                        <a:t>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Godaddy.com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17480"/>
                  </a:ext>
                </a:extLst>
              </a:tr>
              <a:tr h="499644">
                <a:tc>
                  <a:txBody>
                    <a:bodyPr/>
                    <a:lstStyle/>
                    <a:p>
                      <a:r>
                        <a:rPr lang="en-US" dirty="0"/>
                        <a:t>Application 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resellers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34300"/>
                  </a:ext>
                </a:extLst>
              </a:tr>
              <a:tr h="858450">
                <a:tc>
                  <a:txBody>
                    <a:bodyPr/>
                    <a:lstStyle/>
                    <a:p>
                      <a:r>
                        <a:rPr lang="en-US" dirty="0"/>
                        <a:t>Payment Gateway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 per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https://razorpay.com/pricing/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29421"/>
                  </a:ext>
                </a:extLst>
              </a:tr>
              <a:tr h="85845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Approximately</a:t>
                      </a:r>
                    </a:p>
                    <a:p>
                      <a:r>
                        <a:rPr lang="en-US" dirty="0"/>
                        <a:t>2,000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Approximately</a:t>
                      </a:r>
                    </a:p>
                    <a:p>
                      <a:r>
                        <a:rPr lang="en-US" dirty="0"/>
                        <a:t>17,000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7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09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FA9C-EECE-F748-9410-D775406F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119" y="3073157"/>
            <a:ext cx="9603275" cy="10492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               Thank You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876078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321</TotalTime>
  <Words>180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Building Material Supply</vt:lpstr>
      <vt:lpstr>Requirement gathering </vt:lpstr>
      <vt:lpstr>Requirement gathering</vt:lpstr>
      <vt:lpstr>Cost Estimation</vt:lpstr>
      <vt:lpstr>                           Thank You 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Material Supply</dc:title>
  <dc:creator>Sakthipriya Senthilkumar</dc:creator>
  <cp:lastModifiedBy>Sakthipriya Senthilkumar</cp:lastModifiedBy>
  <cp:revision>12</cp:revision>
  <dcterms:created xsi:type="dcterms:W3CDTF">2021-02-06T14:28:07Z</dcterms:created>
  <dcterms:modified xsi:type="dcterms:W3CDTF">2021-02-06T19:50:36Z</dcterms:modified>
</cp:coreProperties>
</file>