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6" r:id="rId11"/>
    <p:sldId id="267" r:id="rId12"/>
    <p:sldId id="2146847056"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49" d="100"/>
          <a:sy n="49" d="100"/>
        </p:scale>
        <p:origin x="8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microsoft.com/office/2016/11/relationships/changesInfo" Target="changesInfos/changesInfo1.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pi.org/project/pynput/"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8" name="TextBox 7">
            <a:extLst>
              <a:ext uri="{FF2B5EF4-FFF2-40B4-BE49-F238E27FC236}">
                <a16:creationId xmlns:a16="http://schemas.microsoft.com/office/drawing/2014/main" id="{F40A4B04-39FD-F1AB-8F2A-04BD7FC22F22}"/>
              </a:ext>
            </a:extLst>
          </p:cNvPr>
          <p:cNvSpPr txBox="1"/>
          <p:nvPr/>
        </p:nvSpPr>
        <p:spPr>
          <a:xfrm>
            <a:off x="1064030" y="4110838"/>
            <a:ext cx="10141526"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GB" sz="2000" dirty="0">
              <a:solidFill>
                <a:schemeClr val="accent1">
                  <a:lumMod val="75000"/>
                </a:schemeClr>
              </a:solidFill>
              <a:latin typeface="Arial" pitchFamily="34" charset="0"/>
              <a:cs typeface="Arial" pitchFamily="34" charset="0"/>
            </a:endParaRPr>
          </a:p>
          <a:p>
            <a:r>
              <a:rPr lang="en-GB" sz="2000">
                <a:solidFill>
                  <a:schemeClr val="accent1">
                    <a:lumMod val="75000"/>
                  </a:schemeClr>
                </a:solidFill>
                <a:latin typeface="Arial" pitchFamily="34" charset="0"/>
                <a:cs typeface="Arial" pitchFamily="34" charset="0"/>
              </a:rPr>
              <a:t>Reg.no:911721104082</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SAKTHI PRIYA M.</a:t>
            </a:r>
            <a:r>
              <a:rPr lang="en-US" sz="2000" dirty="0">
                <a:solidFill>
                  <a:schemeClr val="accent1">
                    <a:lumMod val="75000"/>
                  </a:schemeClr>
                </a:solidFill>
                <a:latin typeface="Arial"/>
                <a:cs typeface="Arial"/>
              </a:rPr>
              <a:t> –</a:t>
            </a:r>
            <a:r>
              <a:rPr lang="en-GB" sz="2000" dirty="0">
                <a:solidFill>
                  <a:schemeClr val="accent1">
                    <a:lumMod val="75000"/>
                  </a:schemeClr>
                </a:solidFill>
                <a:latin typeface="Arial"/>
                <a:cs typeface="Arial"/>
              </a:rPr>
              <a:t> 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4" name="Content Placeholder 3">
            <a:extLst>
              <a:ext uri="{FF2B5EF4-FFF2-40B4-BE49-F238E27FC236}">
                <a16:creationId xmlns:a16="http://schemas.microsoft.com/office/drawing/2014/main" id="{76392F50-4CB2-EBD9-84CA-7684941AF3D0}"/>
              </a:ext>
            </a:extLst>
          </p:cNvPr>
          <p:cNvPicPr>
            <a:picLocks noGrp="1" noChangeAspect="1"/>
          </p:cNvPicPr>
          <p:nvPr>
            <p:ph idx="1"/>
          </p:nvPr>
        </p:nvPicPr>
        <p:blipFill>
          <a:blip r:embed="rId2"/>
          <a:stretch>
            <a:fillRect/>
          </a:stretch>
        </p:blipFill>
        <p:spPr>
          <a:xfrm>
            <a:off x="1581807" y="1677058"/>
            <a:ext cx="8781393" cy="4425272"/>
          </a:xfrm>
        </p:spPr>
      </p:pic>
      <p:sp>
        <p:nvSpPr>
          <p:cNvPr id="6" name="TextBox 5">
            <a:extLst>
              <a:ext uri="{FF2B5EF4-FFF2-40B4-BE49-F238E27FC236}">
                <a16:creationId xmlns:a16="http://schemas.microsoft.com/office/drawing/2014/main" id="{5CB5A930-86BC-AE1E-76D3-4EEA99BD9CDC}"/>
              </a:ext>
            </a:extLst>
          </p:cNvPr>
          <p:cNvSpPr txBox="1"/>
          <p:nvPr/>
        </p:nvSpPr>
        <p:spPr>
          <a:xfrm>
            <a:off x="2709041" y="5465170"/>
            <a:ext cx="6526924" cy="92333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extLst>
      <p:ext uri="{BB962C8B-B14F-4D97-AF65-F5344CB8AC3E}">
        <p14:creationId xmlns:p14="http://schemas.microsoft.com/office/powerpoint/2010/main" val="328637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tretch>
            <a:fillRect/>
          </a:stretch>
        </p:blipFill>
        <p:spPr>
          <a:xfrm>
            <a:off x="1087821" y="1517012"/>
            <a:ext cx="7394027" cy="5123474"/>
          </a:xfrm>
        </p:spPr>
      </p:pic>
      <p:sp>
        <p:nvSpPr>
          <p:cNvPr id="14" name="TextBox 13">
            <a:extLst>
              <a:ext uri="{FF2B5EF4-FFF2-40B4-BE49-F238E27FC236}">
                <a16:creationId xmlns:a16="http://schemas.microsoft.com/office/drawing/2014/main" id="{642A1AFD-3EC2-BCE0-957A-B696B0716907}"/>
              </a:ext>
            </a:extLst>
          </p:cNvPr>
          <p:cNvSpPr txBox="1"/>
          <p:nvPr/>
        </p:nvSpPr>
        <p:spPr>
          <a:xfrm>
            <a:off x="8986344" y="2459504"/>
            <a:ext cx="27663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extLst>
      <p:ext uri="{BB962C8B-B14F-4D97-AF65-F5344CB8AC3E}">
        <p14:creationId xmlns:p14="http://schemas.microsoft.com/office/powerpoint/2010/main" val="33075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rcRect/>
          <a:stretch/>
        </p:blipFill>
        <p:spPr>
          <a:xfrm>
            <a:off x="1103587" y="1517012"/>
            <a:ext cx="4992414" cy="4580417"/>
          </a:xfrm>
        </p:spPr>
      </p:pic>
      <p:sp>
        <p:nvSpPr>
          <p:cNvPr id="2" name="TextBox 1">
            <a:extLst>
              <a:ext uri="{FF2B5EF4-FFF2-40B4-BE49-F238E27FC236}">
                <a16:creationId xmlns:a16="http://schemas.microsoft.com/office/drawing/2014/main" id="{38055573-EA22-2865-3205-54184AFFF9B4}"/>
              </a:ext>
            </a:extLst>
          </p:cNvPr>
          <p:cNvSpPr txBox="1"/>
          <p:nvPr/>
        </p:nvSpPr>
        <p:spPr>
          <a:xfrm>
            <a:off x="6921063" y="2349062"/>
            <a:ext cx="386255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extLst>
      <p:ext uri="{BB962C8B-B14F-4D97-AF65-F5344CB8AC3E}">
        <p14:creationId xmlns:p14="http://schemas.microsoft.com/office/powerpoint/2010/main" val="28121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03684" y="117573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2152" y="772510"/>
            <a:ext cx="10645928" cy="70483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extLst>
      <p:ext uri="{BB962C8B-B14F-4D97-AF65-F5344CB8AC3E}">
        <p14:creationId xmlns:p14="http://schemas.microsoft.com/office/powerpoint/2010/main" val="326243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Result - continuation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2205102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1043</Words>
  <Application>Microsoft Office PowerPoint</Application>
  <PresentationFormat>Widescreen</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priya</cp:lastModifiedBy>
  <cp:revision>27</cp:revision>
  <dcterms:created xsi:type="dcterms:W3CDTF">2021-05-26T16:50:10Z</dcterms:created>
  <dcterms:modified xsi:type="dcterms:W3CDTF">2024-04-03T12:42:30Z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