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1492-79EC-B14C-92D2-CEDA54C9D72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5F46-EBD4-9640-88D1-C47944C4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EC99-9E49-E746-8DA1-1618DB60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4CB9-783F-094B-8657-73CB2A7E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7D63-07F2-D742-8135-217C1CD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20BC-C0CC-3A41-A5BA-8E887182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F823-DF52-D345-91A5-71B1B08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DDAB-613A-574F-966F-7B968E1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2C9A-8997-3741-A8BD-B03D3B63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A803-FD84-8043-836D-8F0C4362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1A59-9960-2A49-80C0-4B2B1B7B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37C8-98B0-1142-94C4-B5C990D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A20AC-A352-C245-8C28-00621D72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D8ACF-296C-BB46-9D66-9EFCBA4C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CEF8-93FE-6845-A3EB-32C43941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C24A-2605-4A43-B03E-369FF148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638E-1A8D-9441-A593-28DAF1FE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6EBD-8A4C-1445-ACEB-1C0D3F1C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651B-2527-D540-A2C9-0925D9A9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876E-6E01-CC44-9131-B3FC18F4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7F21-C2E1-1C4F-9039-EE763EF7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CD72-0B44-AF40-B4C3-86BFCB1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6BB-394A-6946-A3DD-85B9248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47F9-2E99-A441-8819-C8A495D2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51A-8E77-2E4C-81AA-5D700AFA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83BA-F3BD-2649-97B1-A6D54934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228D-F10B-FA43-8054-45C9C6DC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53A-38E2-C140-97EA-27D64E7B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E5C2-5055-CE46-B414-B597EAB7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2BC6-7634-7640-9ECE-19678DCB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5E78-3256-8241-A4B5-A2E4EDDC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B333-94A5-734E-AE74-D3F6AFA3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038E-BA2B-6E48-B592-76D3179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CF5-B6FA-2C4D-95AE-A91F6FF5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1BEB-C8E2-0D42-A04F-5760233C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1A194-40E4-8040-AF70-D74C4FD9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50FA-BB52-7F40-9157-88E68D03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671D-51C9-4247-9F40-82DFD372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E0E5A-D06B-3244-9D3B-FA304811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26E96-343D-224B-9BA1-2B9288FC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4208D-DDD0-E64C-A913-2A75B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238F-5D0E-4248-B7A5-BD3B5752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44664-4123-0F45-91BA-B8A03E06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CBE80-3F7B-6D40-8C58-EFF051A4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A0345-F81C-E64E-BA63-3AAF0BD7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C884E-106B-874A-A2DF-C78955B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8E2-240D-DB4A-A44A-B7F4EBE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E02EA-6340-5843-BD5C-2949F4D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E0EA-EBC2-D946-A802-2E7BCAE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C675-C283-C246-9C05-7CE02058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2BDA3-84A7-544F-B01C-1788F030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38D4-92B3-B242-8BE3-8C25B27E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BF834-8FA0-A045-9CD0-59E6592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3F48-AD5A-C444-922B-9C59CBA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166E-6640-104C-AD92-BB3930F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D5495-0F71-0D4E-B6CA-705981753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E646-FDBE-9945-B28C-FA9FB772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D131-AADE-F74F-9D6B-05DA662D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0ACC-FDCE-6944-A188-59304743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2FFA-96D1-2447-840A-1D51D7C7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0FD4-9A4F-4744-806A-E1894D6B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6CFA9-3FFA-574B-9E69-78E7D195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28FF-C682-0743-90CE-FC1F2263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7F55-5AEC-7844-B93D-AA9F05C6B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3349-A020-6248-A05C-12327DBE2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7C50755-928E-C04C-8CE2-B0120767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804" y="0"/>
            <a:ext cx="2349500" cy="1219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07C21A-B756-F646-A1A7-D6636B4CE8C5}"/>
              </a:ext>
            </a:extLst>
          </p:cNvPr>
          <p:cNvSpPr txBox="1"/>
          <p:nvPr/>
        </p:nvSpPr>
        <p:spPr>
          <a:xfrm>
            <a:off x="10143065" y="2132108"/>
            <a:ext cx="1759671" cy="323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omic Sans MS" panose="030F0902030302020204" pitchFamily="66" charset="0"/>
                <a:ea typeface="+mj-ea"/>
                <a:cs typeface="+mj-cs"/>
              </a:rPr>
              <a:t>T E R R A F O R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203D3-F4FA-E148-AC86-7AC4DC1277D4}"/>
              </a:ext>
            </a:extLst>
          </p:cNvPr>
          <p:cNvSpPr txBox="1"/>
          <p:nvPr/>
        </p:nvSpPr>
        <p:spPr>
          <a:xfrm>
            <a:off x="10475333" y="1751780"/>
            <a:ext cx="11128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  <a:cs typeface="Courier New" panose="02070309020205020404" pitchFamily="49" charset="0"/>
              </a:rPr>
              <a:t>understanding</a:t>
            </a:r>
          </a:p>
          <a:p>
            <a:pPr algn="ctr">
              <a:spcAft>
                <a:spcPts val="600"/>
              </a:spcAft>
            </a:pP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365E5-73AB-D241-891C-84284F8E6347}"/>
              </a:ext>
            </a:extLst>
          </p:cNvPr>
          <p:cNvSpPr txBox="1"/>
          <p:nvPr/>
        </p:nvSpPr>
        <p:spPr>
          <a:xfrm>
            <a:off x="8860693" y="624641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D7E7D-04A5-1D4C-94D7-9B46314D349E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  <a:endParaRPr lang="en-US" sz="1200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0B22D2-8046-AD4D-B64C-86A9ECA6E064}"/>
              </a:ext>
            </a:extLst>
          </p:cNvPr>
          <p:cNvSpPr txBox="1"/>
          <p:nvPr/>
        </p:nvSpPr>
        <p:spPr>
          <a:xfrm>
            <a:off x="4391857" y="6611779"/>
            <a:ext cx="2954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8D62D-4571-5341-9F6F-C5C49CB31E52}"/>
              </a:ext>
            </a:extLst>
          </p:cNvPr>
          <p:cNvSpPr txBox="1"/>
          <p:nvPr/>
        </p:nvSpPr>
        <p:spPr>
          <a:xfrm>
            <a:off x="11205752" y="6523185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1">
                    <a:alpha val="25000"/>
                  </a:schemeClr>
                </a:solidFill>
              </a:rPr>
              <a:t>techgoals.in</a:t>
            </a:r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90755E-F126-B445-B6C7-E8FDF31C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" y="67732"/>
            <a:ext cx="7854858" cy="57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 Saravanan Shanmugam</dc:creator>
  <cp:lastModifiedBy>Sakthi Saravanan Shanmugam</cp:lastModifiedBy>
  <cp:revision>6</cp:revision>
  <dcterms:created xsi:type="dcterms:W3CDTF">2020-07-12T05:54:11Z</dcterms:created>
  <dcterms:modified xsi:type="dcterms:W3CDTF">2020-07-12T12:57:14Z</dcterms:modified>
</cp:coreProperties>
</file>