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62" r:id="rId3"/>
    <p:sldId id="264" r:id="rId4"/>
    <p:sldId id="261" r:id="rId5"/>
    <p:sldId id="263" r:id="rId6"/>
    <p:sldId id="259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592"/>
  </p:normalViewPr>
  <p:slideViewPr>
    <p:cSldViewPr snapToGrid="0" snapToObjects="1">
      <p:cViewPr varScale="1">
        <p:scale>
          <a:sx n="91" d="100"/>
          <a:sy n="9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17EC-FECF-4F40-951B-41CBAEA91680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9E331-3102-2F4E-BFF3-309A94B3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6F8A-E285-8D4A-B162-2BCEBD754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3BFB2-0DDE-CD44-8150-B6BD5C30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7B56-90EE-F24A-83FA-BE952DDD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1069-D84F-1944-A3F0-0AD0EFA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2D5B-FB68-2F49-BA47-F207EAAD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8802-935B-6448-B6B2-6A210C50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7BE2-1D7B-2047-941A-F15C36BC5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B445-675B-364F-953C-226E5152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4F97-67B6-B14C-BDA3-7D9727D3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BEAA-674F-D948-9626-0A576DBC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77CCA-FDFB-6E4E-BC7A-8EA9227E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638F-F320-9244-B082-44688073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BED3-4488-D74B-943C-3C20CDD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82D-4531-064C-91F0-68254106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4324-AE98-114F-9815-EF33DC30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FA85-4FAE-1D45-B68E-21F38F8E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D486-30CC-EE43-BB5F-ECB67C4D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32B0-806E-5D42-80C2-A377CFA1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11C0-CE52-2D4E-9F9A-1ACD90A4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A52-8747-1B4D-9925-E2A29112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BEA-CC79-164C-B054-C1765EA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69A8-C27F-4D43-A4C2-0CC00B22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F3A5-EEE5-EB41-AEA7-DB23F2F2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20F4-BF41-A64B-8E92-81AA66C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BBFF-42FE-7047-B025-0364E63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4734-00B0-204E-A13C-8043D426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2751-9334-5F4A-A843-06C230A4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75399-D15D-364B-9EB6-D37C721C4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EC7B-CD5A-804A-BDBB-5D2FCCB7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C15F-4CBF-3D40-8606-D80103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7FC1-DB98-E544-AD79-AAA5E158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41E7-7525-EF49-9A6A-E8BD2A83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12359-E930-8540-9EAD-2F2C0889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E8DF3-98F9-6940-AF64-A90DCFC3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73A7D-7837-C649-B5E6-12864263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D959D-07B7-C743-B2F7-5578D029B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51281-0096-D74A-B026-1DE6F629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5770-4CB8-1E42-8E17-095F8ED7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2CDE8-55B3-8547-83C3-ABCA9AF0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D1DD-82C4-6142-80EE-6BE312F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BA9D3-6DA6-1F47-818C-2CE9A87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998E-D2DE-0442-B947-FD788D2E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AC4E7-B405-3249-9B5A-B78B71AC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CA135-8BF7-6846-A518-6ECD38B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8DA0-2195-584F-8DB4-5DB7DB8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C863F-C12D-834F-82CC-4B69C3D8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130-834F-8647-8434-A1704717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2AD2-29FA-F144-8952-4BF77BD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6627-EB65-4841-956F-BD380EE9D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2BE4C-2D75-DC4A-8FA8-57F7E581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122F-D51D-C145-B316-BE08F106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CF51-5A52-8B46-88F5-5B20CBA3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99D4-F40C-7B4B-8021-78147B8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DB17B-6F79-8F49-ABA2-04BAFBCC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8E9A-DD6B-A54A-999B-8FAC420A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8C9E-3F7C-2F40-A227-D61649E1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2C75-0C79-514A-9EF6-46BC35E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F11E-EA25-3D49-B68D-F2013C5B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6DE95-4A4B-5A44-BF2E-BFDE0E90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7A13-D5EF-6C47-97BA-D295754C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55E3-3D80-8747-960C-8AA340BC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238C-F35A-5844-AA96-A2A2E441CB95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C588-E2E9-324D-900A-53B2DD8B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B700-EFC7-4A4C-BD62-40652D4EA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Machines (VM):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</a:t>
            </a:r>
          </a:p>
          <a:p>
            <a:endParaRPr lang="en-I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BareMetal servers on the cloud data centre have become so powerful. 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To avoid under-utilization, use VM concepts to its full extent.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Hence reduces the cost of running the data centre.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helps in establishing communication between VM's and the host.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But this also drives the need for high-bandwidth Ethernet interfaces. 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1GbE, 10GbE?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331319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server virtualization – </a:t>
            </a:r>
            <a:r>
              <a:rPr lang="en-IN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endParaRPr lang="en-IN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Virtualization is achieved with the help of a hypervisor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Hypervisor manages physical NIC 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exposes virtual NIC 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VM's for communication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To move packets between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hypervisor runs software called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Moving around packets, consumes more CPU resources; especially when many VM's exists on the host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Hence application that runs on the VM gets less CPU, that is not always acceptable! 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Heard of SR-IOV? that is one of the alternatives. Remember, everything is a trade-off.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FEEE2-3AE3-FE4D-9D8E-EF900CFC84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-35000" contrast="9000"/>
                    </a14:imgEffect>
                  </a14:imgLayer>
                </a14:imgProps>
              </a:ext>
            </a:extLst>
          </a:blip>
          <a:srcRect l="26810" t="22205" r="33546" b="6821"/>
          <a:stretch/>
        </p:blipFill>
        <p:spPr>
          <a:xfrm>
            <a:off x="6267113" y="5573725"/>
            <a:ext cx="1331780" cy="11294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5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server virtualization -SR-IOV [</a:t>
            </a:r>
            <a:r>
              <a:rPr lang="en-IN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SingleRootInputOutputVirtualization</a:t>
            </a:r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Hypervisor runs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move packets between VM's and to the host that eventually consumes more CPU resources which should have been allocated to applications running on the VM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Alternative could be SR-IOV, that is physical NIC supports virtualization by providing virtual functions in the form of queues which give transmit and receive support along with the physical function [real ethernet port]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Virtual functions and the ethernet port would communicate [or gets mapped] via L2 switch inside the physical NIC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Packets bypasses hypervisor when it is transferred between VMs and the virtual functions with the help of Direct Memory Access [DMA], hence lesser CPU cycles. =&gt; hypervisor is used only to map virtual functions with VMs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[Advantage] higher throughput - [Disadvantage] VM migration becomes hard as VMs are tightly coupled with a particular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pNIC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function resources</a:t>
            </a:r>
          </a:p>
          <a:p>
            <a:endParaRPr lang="en-IN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everything is a trade-off.</a:t>
            </a: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E3C06-CE16-444A-8391-C458A38A05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-35000" contrast="9000"/>
                    </a14:imgEffect>
                  </a14:imgLayer>
                </a14:imgProps>
              </a:ext>
            </a:extLst>
          </a:blip>
          <a:srcRect l="26810" t="22205" r="33546" b="6821"/>
          <a:stretch/>
        </p:blipFill>
        <p:spPr>
          <a:xfrm>
            <a:off x="4156521" y="5583164"/>
            <a:ext cx="1314749" cy="1114958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97D6C0-320F-4740-97D0-3753824747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4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-35000" contrast="9000"/>
                    </a14:imgEffect>
                  </a14:imgLayer>
                </a14:imgProps>
              </a:ext>
            </a:extLst>
          </a:blip>
          <a:srcRect l="23394" t="29180" r="15612" b="2260"/>
          <a:stretch/>
        </p:blipFill>
        <p:spPr>
          <a:xfrm>
            <a:off x="5534344" y="5583164"/>
            <a:ext cx="2094070" cy="11149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83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45849" y="280294"/>
            <a:ext cx="7430860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Machines (VM) Migration: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What happens if the physical server that is running your VMs went down? Or you want to move VMs to a higher config server that supports sudden application demand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In any case, users should not be affected during these events, right? Agility matters for seamless migration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The VM migration means, is not only about spinning up another instance of a VM. Agility achieved when the system is good enough in Memory and Network migration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Storage and memory migrations help in retaining the data the VM was holding and it is achieved by either duplicating the memory faster and attach it to a new instance, or having something like Storage Access Network (SAN) =&gt; common storage pool [so that the new VM just needs point to the address location of shared disk]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Network migration (updating IP rules in switches) needs to be handled as well so that the new VM instance can be reached seamlessly.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application requests that use TCP can bare with packet loss (as it can retry), but not the storage-related transmissions as it can impact the consistency of the data across the system. So a reliable network is most important!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203144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45849" y="280294"/>
            <a:ext cx="7430860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Extensible Local Area Network (VXLAN):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VXLAN is an overlay technology that lets you stretch layer 2 connections over the layer 3 network.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VXLAN is used for network isolation typically to support a multi-tenant environment in a large data centre.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VXLAN supports more isolations compared to VLAN due to its bits length: 24 bits VLAN Network ID (VNI in short)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VXLAN is a more preferable option to segregate customers than VLAN from a provider point of view. So that customers can make use of VLAN for their internal network isolations within that VXLAN network. 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MAC address learning is done through a multicast IP. i.e. all VTEP [VXLAN Tunnel Endpoint] belong to given VNI would join to the same multicast group.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#6 VXLAN makes life easier for VM migrations.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using VXLAN will eventually increase the frame size that might require a higher MTU size in underlying devices.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E3D80-A5B7-EE4A-8F55-948A99D7BD3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3564" y="5615822"/>
            <a:ext cx="2799721" cy="10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Hypervisors: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Hypervisors are software that allows you to run multiple Virtual Machines (VM) on top of a host server hardware.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Two types: Type-1 [BareMetal-based] = e.g. KVM &amp; Type-2 [hosted-on-top-of-OS] = e.g. VirtualBox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Type-1 is considered to be more secure as it reduces the attack surface area that is caused by the heavy OS on which hosted hypervisors (type-2) like VirtualBox are installed.  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In terms of performance, latency is more in Type-2 hypervisors as the data needs to pass through the additional OS layer on which hypervisor is hosted.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KVM is a Type-1 hypervisor; to install, you need, '</a:t>
            </a:r>
            <a:r>
              <a:rPr lang="en-IN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kvm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that is hypervisor software, '</a:t>
            </a:r>
            <a:r>
              <a:rPr lang="en-IN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</a:t>
            </a:r>
            <a:r>
              <a:rPr lang="en-IN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-install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the CLI tool to manage VMs, and '</a:t>
            </a:r>
            <a:r>
              <a:rPr lang="en-IN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libvirt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the library that exposes some set of functions to interact with hypervisors &amp;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using ‘</a:t>
            </a:r>
            <a:r>
              <a:rPr lang="en-IN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command.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</a:t>
            </a:r>
            <a:r>
              <a:rPr lang="en-I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libvirt</a:t>
            </a: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 module also available if there is a need for automation using Python.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54" name="Picture 5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D43D8-8FC7-A541-A6AE-F8DAE63D72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9058" y="5547169"/>
            <a:ext cx="2230841" cy="12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Machine Disk Provisioning:</a:t>
            </a: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Virtual Machine [VM] is like creating a computer within the computer that means VMs are getting sandboxed (isolated) from the rest of the system ( other VMs! ). It provides a layer of security that malfunctioning of a particular VM won't cause a problem to other VM.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To spin up the VM, we need a virtual disk that would contain a boot image. As we install any OS (e.g. Windows) on our laptop with some storage volume ( unless we do Network BOOT [PXE] ). 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These virtual disks could be provisioned as either THICK (or) THIN. and the size of the disk could be specified during VM creation time.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THICK means the max disk size specified during the creation is </a:t>
            </a: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and will not be available for other VM.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THIN means the disks are only be allocated on-demand (based on the I/O operations) and the unused disks (remaining of max disk size) could be used by other VMs too.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 that before the memory is allocated and ready for write operations, the disk has to be zeroed (means garbage clean-up). =&gt; This can increase the IOPS [Input Output Per Second]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291974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KVM ( Kernel-Based Virtual Machine ) :</a:t>
            </a: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KVM is providing hypervisor capabilities to Linux.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That means, hypervisor components like memory manager, scheduler, network stack, I/O stacks, security managers, the device drivers, and many are provided as part of Linux Kernels.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So that multiple isolated environments “guests” can be spin up/hosted from Linux server (host machine). [guests = Virtual Machines]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Virtual Machines (VMs) are like a regular Linux process that has dedicated resources.  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VMs also have dedicated virtual hardware such as network adapters 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Remembering this? - "KVM converts Linux into a type-1 (bare-metal) hypervisor".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34" y="568788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350075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3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524BDD-84C2-8C43-A82B-B7C0C7A14EEA}">
  <we:reference id="wa104380121" version="2.0.0.0" store="en-GB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1613</Words>
  <Application>Microsoft Macintosh PowerPoint</Application>
  <PresentationFormat>Widescreen</PresentationFormat>
  <Paragraphs>152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#The16BitsWord</vt:lpstr>
      <vt:lpstr>#The16BitsWord</vt:lpstr>
      <vt:lpstr>#The16BitsWord</vt:lpstr>
      <vt:lpstr>#The16BitsWord</vt:lpstr>
      <vt:lpstr>#The16BitsWord</vt:lpstr>
      <vt:lpstr>#The16BitsWord</vt:lpstr>
      <vt:lpstr>#The16BitsWord</vt:lpstr>
      <vt:lpstr>#The16BitsWord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#The16BitsWord</dc:title>
  <dc:creator>Sakthi Saravanan Shanmugam</dc:creator>
  <cp:lastModifiedBy>Sakthi Saravanan Shanmugam</cp:lastModifiedBy>
  <cp:revision>22</cp:revision>
  <dcterms:created xsi:type="dcterms:W3CDTF">2020-07-07T08:04:30Z</dcterms:created>
  <dcterms:modified xsi:type="dcterms:W3CDTF">2020-07-13T21:08:08Z</dcterms:modified>
</cp:coreProperties>
</file>