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440</Words>
  <Application>Microsoft Macintosh PowerPoint</Application>
  <PresentationFormat>Widescreen</PresentationFormat>
  <Paragraphs>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30</cp:revision>
  <dcterms:created xsi:type="dcterms:W3CDTF">2021-04-27T17:20:35Z</dcterms:created>
  <dcterms:modified xsi:type="dcterms:W3CDTF">2021-04-28T11:04:16Z</dcterms:modified>
</cp:coreProperties>
</file>