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Enums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EF0730-8DAE-E844-B4EC-092808C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543300"/>
            <a:ext cx="6616700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7109587" y="4873356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Enum values could be anything: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simple 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(in the example)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struct</a:t>
            </a:r>
          </a:p>
        </p:txBody>
      </p:sp>
    </p:spTree>
    <p:extLst>
      <p:ext uri="{BB962C8B-B14F-4D97-AF65-F5344CB8AC3E}">
        <p14:creationId xmlns:p14="http://schemas.microsoft.com/office/powerpoint/2010/main" val="375334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Struct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6768720" y="4866352"/>
            <a:ext cx="542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Struct are below kinds: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normal/simple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struct (useful, measurements)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unit struct (when there is no field)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</a:t>
            </a:r>
            <a:r>
              <a:rPr lang="en-US" dirty="0" err="1">
                <a:latin typeface="IBM Plex Mono Light" panose="020B0409050203000203" pitchFamily="49" charset="77"/>
              </a:rPr>
              <a:t>enum</a:t>
            </a:r>
            <a:r>
              <a:rPr lang="en-US" dirty="0">
                <a:latin typeface="IBM Plex Mono Light" panose="020B0409050203000203" pitchFamily="49" charset="77"/>
              </a:rPr>
              <a:t> struct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EE2FDD-A914-BD4F-835D-547E527D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6172200" cy="3124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8B558-C27D-774E-8EBA-24A06D8E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99199"/>
            <a:ext cx="6070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Methods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4094442" y="3880010"/>
            <a:ext cx="69397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Methods: =&gt; useful when </a:t>
            </a:r>
            <a:r>
              <a:rPr lang="en-US" u="sng" dirty="0">
                <a:latin typeface="IBM Plex Mono Light" panose="020B0409050203000203" pitchFamily="49" charset="77"/>
              </a:rPr>
              <a:t>defining behavior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e.g., Player shoots, but not the Coach</a:t>
            </a:r>
          </a:p>
          <a:p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‘impl’ keyword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‘new’ function =&gt; associated function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&amp; =&gt; borrower (to get read access to self)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&amp;mut =&gt; ownership (to get write access to self)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A963E-7712-6E47-8E51-904C8122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794000"/>
            <a:ext cx="3695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9C3-1F9F-DF45-B175-F76DFB5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15DA-0204-8243-81F5-8462C4F4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12534</TotalTime>
  <Words>568</Words>
  <Application>Microsoft Macintosh PowerPoint</Application>
  <PresentationFormat>Widescreen</PresentationFormat>
  <Paragraphs>102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Avenir Next LT Pro</vt:lpstr>
      <vt:lpstr>Avenir Next LT Pro Light</vt:lpstr>
      <vt:lpstr>Calibri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  <vt:lpstr>User Defined Data Types Enums  </vt:lpstr>
      <vt:lpstr>User Defined Data Types Struct  </vt:lpstr>
      <vt:lpstr>Methods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42</cp:revision>
  <dcterms:created xsi:type="dcterms:W3CDTF">2021-04-27T17:20:35Z</dcterms:created>
  <dcterms:modified xsi:type="dcterms:W3CDTF">2021-05-06T10:15:14Z</dcterms:modified>
</cp:coreProperties>
</file>