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>
        <p:scale>
          <a:sx n="61" d="100"/>
          <a:sy n="61" d="100"/>
        </p:scale>
        <p:origin x="20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0273-869E-4F4B-90CE-C585F975C64C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4EEE-C41A-974B-AD49-51AE4A19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4EEE-C41A-974B-AD49-51AE4A19F5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4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4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1" t="1331" r="239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IBM Plex Mono Light" panose="020B0409050203000203" pitchFamily="49" charset="77"/>
              </a:rPr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1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5334000" cy="291686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Functions</a:t>
            </a:r>
            <a:br>
              <a:rPr lang="en-US" sz="3200" dirty="0"/>
            </a:br>
            <a:br>
              <a:rPr lang="en-US" sz="3200" dirty="0"/>
            </a:br>
            <a:r>
              <a:rPr lang="en-US" sz="1600" dirty="0"/>
              <a:t>If function has single line, </a:t>
            </a:r>
            <a:br>
              <a:rPr lang="en-US" sz="1600" dirty="0"/>
            </a:br>
            <a:r>
              <a:rPr lang="en-US" sz="1600" dirty="0"/>
              <a:t>then return keyword </a:t>
            </a:r>
            <a:br>
              <a:rPr lang="en-US" sz="1600" dirty="0"/>
            </a:br>
            <a:r>
              <a:rPr lang="en-US" sz="1600" dirty="0"/>
              <a:t>and </a:t>
            </a:r>
            <a:br>
              <a:rPr lang="en-US" sz="1600" dirty="0"/>
            </a:br>
            <a:r>
              <a:rPr lang="en-US" sz="1600" dirty="0"/>
              <a:t>’;’ not required</a:t>
            </a:r>
            <a:br>
              <a:rPr lang="en-US" sz="1600" dirty="0"/>
            </a:br>
            <a:r>
              <a:rPr lang="en-US" sz="1600" dirty="0"/>
              <a:t>for .e.g.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fn</a:t>
            </a:r>
            <a:r>
              <a:rPr lang="en-US" sz="1600" dirty="0"/>
              <a:t> sqrt(n: i8) {</a:t>
            </a:r>
            <a:br>
              <a:rPr lang="en-US" sz="1600" dirty="0"/>
            </a:br>
            <a:r>
              <a:rPr lang="en-US" sz="1600" dirty="0"/>
              <a:t>    n*n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28354B-3EA7-F746-BF89-71AE3E3A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85" y="-67744"/>
            <a:ext cx="8894813" cy="58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IF.. ELSE IF.. ELSE..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if 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if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8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BM Plex Mono Light" panose="020B0409050203000203" pitchFamily="49" charset="77"/>
              </a:rPr>
              <a:t>INSTALLATIONS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>
                <a:latin typeface="IBM Plex Mono Light" panose="020B0409050203000203" pitchFamily="49" charset="77"/>
              </a:rPr>
              <a:t>curl https://sh.rustup.rs -sSf | sh</a:t>
            </a:r>
          </a:p>
          <a:p>
            <a:r>
              <a:rPr lang="en-US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>
                <a:latin typeface="IBM Plex Mono Light" panose="020B0409050203000203" pitchFamily="49" charset="77"/>
              </a:rPr>
              <a:t>rustc --version</a:t>
            </a:r>
          </a:p>
          <a:p>
            <a:pPr lvl="1"/>
            <a:endParaRPr lang="en-IN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Control Flow Statement – match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20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=&gt; switch?!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(more powerful?): compiler will throw error for missing combinations!!</a:t>
            </a:r>
            <a:endParaRPr lang="en-US" sz="2800" kern="1200" dirty="0">
              <a:solidFill>
                <a:schemeClr val="tx1"/>
              </a:solidFill>
              <a:latin typeface="IBM Plex Mono Light" panose="020B0409050203000203" pitchFamily="49" charset="77"/>
            </a:endParaRP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0CE08469-0B9E-B44B-82BE-CF140E79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72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loop &amp; break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run forever;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01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while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while &lt;condition&gt;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0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for .. in 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for value in collection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7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Enums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EF0730-8DAE-E844-B4EC-092808C7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543300"/>
            <a:ext cx="6616700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7109587" y="4873356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Enum values could be anything: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simple 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(in the example)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struct</a:t>
            </a:r>
          </a:p>
        </p:txBody>
      </p:sp>
    </p:spTree>
    <p:extLst>
      <p:ext uri="{BB962C8B-B14F-4D97-AF65-F5344CB8AC3E}">
        <p14:creationId xmlns:p14="http://schemas.microsoft.com/office/powerpoint/2010/main" val="375334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Struct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6768720" y="4866352"/>
            <a:ext cx="5423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Struct are below kinds: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normal/simple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struct (useful, measurements)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unit struct (when there is no field)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</a:t>
            </a:r>
            <a:r>
              <a:rPr lang="en-US" dirty="0" err="1">
                <a:latin typeface="IBM Plex Mono Light" panose="020B0409050203000203" pitchFamily="49" charset="77"/>
              </a:rPr>
              <a:t>enum</a:t>
            </a:r>
            <a:r>
              <a:rPr lang="en-US" dirty="0">
                <a:latin typeface="IBM Plex Mono Light" panose="020B0409050203000203" pitchFamily="49" charset="77"/>
              </a:rPr>
              <a:t> struct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EE2FDD-A914-BD4F-835D-547E527D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6172200" cy="3124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D8B558-C27D-774E-8EBA-24A06D8E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299199"/>
            <a:ext cx="6070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Methods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4094442" y="3880010"/>
            <a:ext cx="69397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Methods: =&gt; useful when </a:t>
            </a:r>
            <a:r>
              <a:rPr lang="en-US" u="sng" dirty="0">
                <a:latin typeface="IBM Plex Mono Light" panose="020B0409050203000203" pitchFamily="49" charset="77"/>
              </a:rPr>
              <a:t>defining behavior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e.g., Player shoots, but not the Coach</a:t>
            </a:r>
          </a:p>
          <a:p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‘impl’ keyword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‘new’ function =&gt; associated function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&amp; =&gt; borrower (to get read access to self)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&amp;mut =&gt; ownership (to get write access to self)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A963E-7712-6E47-8E51-904C8122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794000"/>
            <a:ext cx="3695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9C3-1F9F-DF45-B175-F76DFB5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15DA-0204-8243-81F5-8462C4F4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OWNERSHIP </a:t>
            </a:r>
          </a:p>
          <a:p>
            <a:pPr lvl="1"/>
            <a:r>
              <a:rPr lang="en-US" dirty="0">
                <a:latin typeface="IBM Plex Mono Light" panose="020B0409050203000203" pitchFamily="49" charset="77"/>
              </a:rPr>
              <a:t>every piece of data is owned, and the owner is responsible for cleaning, auto-clean when out of scope and decides mutability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How it is different from other languages? </a:t>
            </a:r>
          </a:p>
          <a:p>
            <a:pPr lvl="1"/>
            <a:r>
              <a:rPr lang="en-US" dirty="0">
                <a:latin typeface="IBM Plex Mono Light" panose="020B0409050203000203" pitchFamily="49" charset="77"/>
              </a:rPr>
              <a:t>C - Manual Memory Management</a:t>
            </a:r>
          </a:p>
          <a:p>
            <a:pPr lvl="2"/>
            <a:r>
              <a:rPr lang="en-US" dirty="0">
                <a:latin typeface="IBM Plex Mono Light" panose="020B0409050203000203" pitchFamily="49" charset="77"/>
              </a:rPr>
              <a:t>Use After Free</a:t>
            </a:r>
          </a:p>
          <a:p>
            <a:pPr lvl="2"/>
            <a:r>
              <a:rPr lang="en-US" dirty="0">
                <a:latin typeface="IBM Plex Mono Light" panose="020B0409050203000203" pitchFamily="49" charset="77"/>
              </a:rPr>
              <a:t>Memory Leak</a:t>
            </a:r>
          </a:p>
          <a:p>
            <a:pPr lvl="2"/>
            <a:r>
              <a:rPr lang="en-US" dirty="0">
                <a:latin typeface="IBM Plex Mono Light" panose="020B0409050203000203" pitchFamily="49" charset="77"/>
              </a:rPr>
              <a:t>Double Free</a:t>
            </a:r>
          </a:p>
          <a:p>
            <a:pPr lvl="1"/>
            <a:r>
              <a:rPr lang="en-US" dirty="0">
                <a:latin typeface="IBM Plex Mono Light" panose="020B0409050203000203" pitchFamily="49" charset="77"/>
              </a:rPr>
              <a:t>Java – Garbage Collector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The String Datatype (Data, Length and Capacity)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Moving Ownership (when values passed between functions, ownership changes)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Cloning Data (To send/have duplicate)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078E-03CA-AD4D-924B-A928C31C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20DE-A1FC-5F49-9D0F-4C478F2B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Lending out values instead of ownership (equivalent to pointers, but compile time)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Reduce memory allocation and improves performances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Borrowing Vs Pointers (both uses &amp; symbol but in Rust it is compile time)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makes sure references are always valid; no nil pointer, dangling pointer.</a:t>
            </a:r>
          </a:p>
        </p:txBody>
      </p:sp>
    </p:spTree>
    <p:extLst>
      <p:ext uri="{BB962C8B-B14F-4D97-AF65-F5344CB8AC3E}">
        <p14:creationId xmlns:p14="http://schemas.microsoft.com/office/powerpoint/2010/main" val="405586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15123</TotalTime>
  <Words>743</Words>
  <Application>Microsoft Macintosh PowerPoint</Application>
  <PresentationFormat>Widescreen</PresentationFormat>
  <Paragraphs>119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IBM Plex Mono Light</vt:lpstr>
      <vt:lpstr>IBM Plex Serif Light</vt:lpstr>
      <vt:lpstr>Office Theme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Functions  If function has single line,  then return keyword  and  ’;’ not required for .e.g.  fn sqrt(n: i8) {     n*n }</vt:lpstr>
      <vt:lpstr>Control Flow Statement – IF.. ELSE IF.. ELSE..</vt:lpstr>
      <vt:lpstr>Control Flow Statement – match  =&gt; switch?!   (more powerful?): compiler will throw error for missing combinations!!</vt:lpstr>
      <vt:lpstr>Control Flow Statement – loop &amp; break</vt:lpstr>
      <vt:lpstr>Control Flow Statement – while</vt:lpstr>
      <vt:lpstr>Control Flow Statement – for .. in ..</vt:lpstr>
      <vt:lpstr>User Defined Data Types Enums  </vt:lpstr>
      <vt:lpstr>User Defined Data Types Struct  </vt:lpstr>
      <vt:lpstr>Methods  </vt:lpstr>
      <vt:lpstr>OWNERSHIP</vt:lpstr>
      <vt:lpstr>BORROWING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50</cp:revision>
  <dcterms:created xsi:type="dcterms:W3CDTF">2021-04-27T17:20:35Z</dcterms:created>
  <dcterms:modified xsi:type="dcterms:W3CDTF">2021-05-08T15:19:33Z</dcterms:modified>
</cp:coreProperties>
</file>