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4"/>
  </p:normalViewPr>
  <p:slideViewPr>
    <p:cSldViewPr snapToGrid="0" snapToObjects="1">
      <p:cViewPr varScale="1">
        <p:scale>
          <a:sx n="76" d="100"/>
          <a:sy n="76" d="100"/>
        </p:scale>
        <p:origin x="2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7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3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5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1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4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1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7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8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1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Directly above shot of athlete playing at a basketball court">
            <a:extLst>
              <a:ext uri="{FF2B5EF4-FFF2-40B4-BE49-F238E27FC236}">
                <a16:creationId xmlns:a16="http://schemas.microsoft.com/office/drawing/2014/main" id="{EB74578B-442D-48A3-8B5C-17886F6075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D3C31-7927-B742-9C52-085F50331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latin typeface="IBM Plex Mono Light" panose="020B0409050203000203" pitchFamily="49" charset="77"/>
              </a:rPr>
              <a:t>SAKTHI SARAVANAN S</a:t>
            </a:r>
          </a:p>
          <a:p>
            <a:pPr algn="l"/>
            <a:r>
              <a:rPr lang="en-US" sz="1600" dirty="0">
                <a:latin typeface="IBM Plex Mono Light" panose="020B0409050203000203" pitchFamily="49" charset="77"/>
              </a:rPr>
              <a:t>sakthishanmugam02@gmail.com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4B685-8705-7E4C-BD13-0AA0A0CC4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IBM Plex Mono Light" panose="020B0409050203000203" pitchFamily="49" charset="77"/>
              </a:rPr>
              <a:t>RUST</a:t>
            </a:r>
          </a:p>
        </p:txBody>
      </p:sp>
    </p:spTree>
    <p:extLst>
      <p:ext uri="{BB962C8B-B14F-4D97-AF65-F5344CB8AC3E}">
        <p14:creationId xmlns:p14="http://schemas.microsoft.com/office/powerpoint/2010/main" val="1893327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FC5A2D8-56E8-47FB-975D-D777AFEA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28" y="3"/>
            <a:ext cx="6927272" cy="5330949"/>
          </a:xfrm>
          <a:custGeom>
            <a:avLst/>
            <a:gdLst>
              <a:gd name="connsiteX0" fmla="*/ 0 w 6927272"/>
              <a:gd name="connsiteY0" fmla="*/ 0 h 5330949"/>
              <a:gd name="connsiteX1" fmla="*/ 6927272 w 6927272"/>
              <a:gd name="connsiteY1" fmla="*/ 0 h 5330949"/>
              <a:gd name="connsiteX2" fmla="*/ 6927272 w 6927272"/>
              <a:gd name="connsiteY2" fmla="*/ 3912793 h 5330949"/>
              <a:gd name="connsiteX3" fmla="*/ 6884989 w 6927272"/>
              <a:gd name="connsiteY3" fmla="*/ 4002742 h 5330949"/>
              <a:gd name="connsiteX4" fmla="*/ 6592028 w 6927272"/>
              <a:gd name="connsiteY4" fmla="*/ 4494163 h 5330949"/>
              <a:gd name="connsiteX5" fmla="*/ 3742808 w 6927272"/>
              <a:gd name="connsiteY5" fmla="*/ 5122218 h 5330949"/>
              <a:gd name="connsiteX6" fmla="*/ 326623 w 6927272"/>
              <a:gd name="connsiteY6" fmla="*/ 2148182 h 5330949"/>
              <a:gd name="connsiteX7" fmla="*/ 13721 w 6927272"/>
              <a:gd name="connsiteY7" fmla="*/ 201231 h 53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268FE-E15F-1843-A693-43DB3151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4572000" cy="22860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My first program with variables</a:t>
            </a:r>
            <a:b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b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r>
              <a:rPr lang="en-US" u="sng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‘let’</a:t>
            </a:r>
            <a: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 keyword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663FE56-393F-474C-9978-B9F10A9C0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540459"/>
            <a:ext cx="5334000" cy="375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8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2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40" name="Freeform: Shape 3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Freeform: Shape 3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7228D6E-56AC-F043-885A-5961A35EE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000" b="-1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5CBA3-2B72-2541-99B2-A0996C7E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Variables are immutable by default !!</a:t>
            </a:r>
          </a:p>
        </p:txBody>
      </p:sp>
    </p:spTree>
    <p:extLst>
      <p:ext uri="{BB962C8B-B14F-4D97-AF65-F5344CB8AC3E}">
        <p14:creationId xmlns:p14="http://schemas.microsoft.com/office/powerpoint/2010/main" val="1186108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9BDD4-F571-124F-8A4B-EB04CD68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0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add ’mut’ keyword to make it mutable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798D3DD-23B7-41EE-9021-C8F9A8E2C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2C072688-BFC7-4FE8-A45E-B3C63CBB9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3002ED9-43C6-4BA8-8941-9AFCB04E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EB09750-C9B1-40CE-AB9B-FEB308A1F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79AF64D-88EF-6443-A502-37029B4C1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571" b="-1"/>
          <a:stretch/>
        </p:blipFill>
        <p:spPr>
          <a:xfrm>
            <a:off x="5334000" y="762000"/>
            <a:ext cx="6096000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4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11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Freeform: Shape 13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Freeform: Shape 15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577B3-9960-3941-86CB-ED40456CF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917338"/>
            <a:ext cx="4971926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All variables are typed by default</a:t>
            </a:r>
            <a:br>
              <a:rPr lang="en-US" sz="16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br>
              <a:rPr lang="en-US" sz="16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r>
              <a:rPr lang="en-US" sz="14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use: annotation to specify the datatype</a:t>
            </a:r>
            <a:br>
              <a:rPr lang="en-US" sz="14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r>
              <a:rPr lang="en-US" sz="14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(if required, generally not?!)</a:t>
            </a:r>
          </a:p>
        </p:txBody>
      </p:sp>
      <p:sp>
        <p:nvSpPr>
          <p:cNvPr id="30" name="Freeform: Shape 19">
            <a:extLst>
              <a:ext uri="{FF2B5EF4-FFF2-40B4-BE49-F238E27FC236}">
                <a16:creationId xmlns:a16="http://schemas.microsoft.com/office/drawing/2014/main" id="{A0B0D064-49EC-422C-B83B-1EF015462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1" name="Group 21">
            <a:extLst>
              <a:ext uri="{FF2B5EF4-FFF2-40B4-BE49-F238E27FC236}">
                <a16:creationId xmlns:a16="http://schemas.microsoft.com/office/drawing/2014/main" id="{97BD10BA-973B-4A2D-B0D3-232F303E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2" name="Freeform: Shape 22">
              <a:extLst>
                <a:ext uri="{FF2B5EF4-FFF2-40B4-BE49-F238E27FC236}">
                  <a16:creationId xmlns:a16="http://schemas.microsoft.com/office/drawing/2014/main" id="{687A88DB-DE70-4706-9273-203D5AD3C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3" name="Freeform: Shape 23">
              <a:extLst>
                <a:ext uri="{FF2B5EF4-FFF2-40B4-BE49-F238E27FC236}">
                  <a16:creationId xmlns:a16="http://schemas.microsoft.com/office/drawing/2014/main" id="{EA99C8FD-E836-4A5D-A41C-145B88F0E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079CCD0-3FA2-D94D-8F5C-9A248F53C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6922347" y="-4229"/>
            <a:ext cx="5269654" cy="3372271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BE982C2-7717-0B4B-B91B-E2657470C8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0" y="3702856"/>
            <a:ext cx="7693573" cy="327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51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Primitive Data Types (Simple)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>
                <a:latin typeface="IBM Plex Mono Light" panose="020B0409050203000203" pitchFamily="49" charset="77"/>
              </a:rPr>
              <a:t>Boolean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- bool</a:t>
            </a:r>
          </a:p>
          <a:p>
            <a:r>
              <a:rPr lang="en-US" b="1" dirty="0">
                <a:latin typeface="IBM Plex Mono Light" panose="020B0409050203000203" pitchFamily="49" charset="77"/>
              </a:rPr>
              <a:t>Integer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- signed (i8, i16, i32, i64)  =&gt; i32 is default for Integer if it is not specified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- unsigned (u8, u16, u32, u64)</a:t>
            </a:r>
          </a:p>
          <a:p>
            <a:r>
              <a:rPr lang="en-US" b="1" dirty="0">
                <a:latin typeface="IBM Plex Mono Light" panose="020B0409050203000203" pitchFamily="49" charset="77"/>
              </a:rPr>
              <a:t>Floating Point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- f32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- f64 =&gt; default if it is not specified</a:t>
            </a:r>
          </a:p>
          <a:p>
            <a:r>
              <a:rPr lang="en-US" b="1" dirty="0">
                <a:latin typeface="IBM Plex Mono Light" panose="020B0409050203000203" pitchFamily="49" charset="77"/>
              </a:rPr>
              <a:t>Character</a:t>
            </a:r>
          </a:p>
          <a:p>
            <a:pPr marL="457200" lvl="1" indent="0">
              <a:buNone/>
            </a:pPr>
            <a:r>
              <a:rPr lang="en-US" b="1" dirty="0">
                <a:latin typeface="IBM Plex Mono Light" panose="020B0409050203000203" pitchFamily="49" charset="77"/>
              </a:rPr>
              <a:t>- char</a:t>
            </a:r>
          </a:p>
          <a:p>
            <a:pPr marL="0" indent="0">
              <a:buNone/>
            </a:pPr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73056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b="1">
                <a:latin typeface="IBM Plex Mono Light" panose="020B0409050203000203" pitchFamily="49" charset="77"/>
              </a:rPr>
              <a:t>Tuple</a:t>
            </a:r>
          </a:p>
          <a:p>
            <a:endParaRPr lang="en-US" sz="2400" b="1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endParaRPr lang="en-US" sz="2400">
              <a:latin typeface="IBM Plex Mono Light" panose="020B0409050203000203" pitchFamily="49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IBM Plex Mono Light" panose="020B0409050203000203" pitchFamily="49" charset="77"/>
              </a:rPr>
              <a:t>Primitive Data Types </a:t>
            </a:r>
            <a:r>
              <a:rPr lang="en-US" sz="2000" dirty="0">
                <a:latin typeface="IBM Plex Mono Light" panose="020B0409050203000203" pitchFamily="49" charset="77"/>
              </a:rPr>
              <a:t>Compound – tuple</a:t>
            </a:r>
            <a:br>
              <a:rPr lang="en-US" sz="3200" dirty="0">
                <a:latin typeface="IBM Plex Mono Light" panose="020B0409050203000203" pitchFamily="49" charset="77"/>
              </a:rPr>
            </a:br>
            <a:br>
              <a:rPr lang="en-US" sz="3200" dirty="0">
                <a:latin typeface="IBM Plex Mono Light" panose="020B0409050203000203" pitchFamily="49" charset="77"/>
              </a:rPr>
            </a:br>
            <a:r>
              <a:rPr lang="en-US" sz="1300" b="1" dirty="0">
                <a:latin typeface="IBM Plex Mono Light" panose="020B0409050203000203" pitchFamily="49" charset="77"/>
              </a:rPr>
              <a:t>Note:</a:t>
            </a:r>
            <a:r>
              <a:rPr lang="en-US" sz="1300" dirty="0">
                <a:latin typeface="IBM Plex Mono Light" panose="020B0409050203000203" pitchFamily="49" charset="77"/>
              </a:rPr>
              <a:t> multiple type under same type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D064062-C6D3-A540-9399-D7DC49156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-1" y="2235200"/>
            <a:ext cx="85598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87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b="1">
                <a:latin typeface="IBM Plex Mono Light" panose="020B0409050203000203" pitchFamily="49" charset="77"/>
              </a:rPr>
              <a:t>Tuple</a:t>
            </a:r>
          </a:p>
          <a:p>
            <a:endParaRPr lang="en-US" sz="2400" b="1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endParaRPr lang="en-US" sz="2400">
              <a:latin typeface="IBM Plex Mono Light" panose="020B0409050203000203" pitchFamily="49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IBM Plex Mono Light" panose="020B0409050203000203" pitchFamily="49" charset="77"/>
              </a:rPr>
              <a:t>Primitive Data Types </a:t>
            </a:r>
            <a:r>
              <a:rPr lang="en-US" sz="2000" dirty="0">
                <a:latin typeface="IBM Plex Mono Light" panose="020B0409050203000203" pitchFamily="49" charset="77"/>
              </a:rPr>
              <a:t>Compound – array</a:t>
            </a:r>
            <a:br>
              <a:rPr lang="en-US" sz="3200" dirty="0">
                <a:latin typeface="IBM Plex Mono Light" panose="020B0409050203000203" pitchFamily="49" charset="77"/>
              </a:rPr>
            </a:br>
            <a:br>
              <a:rPr lang="en-US" sz="3200" dirty="0">
                <a:latin typeface="IBM Plex Mono Light" panose="020B0409050203000203" pitchFamily="49" charset="77"/>
              </a:rPr>
            </a:br>
            <a:r>
              <a:rPr lang="en-US" sz="1300" b="1" dirty="0">
                <a:latin typeface="IBM Plex Mono Light" panose="020B0409050203000203" pitchFamily="49" charset="77"/>
              </a:rPr>
              <a:t>Note:</a:t>
            </a:r>
            <a:r>
              <a:rPr lang="en-US" sz="1300" dirty="0">
                <a:latin typeface="IBM Plex Mono Light" panose="020B0409050203000203" pitchFamily="49" charset="77"/>
              </a:rPr>
              <a:t> similar type under same type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055ABAB-C3B4-E64E-84DC-D90E37E96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23885"/>
            <a:ext cx="8246534" cy="463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13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IBM Plex Mono Light" panose="020B0409050203000203" pitchFamily="49" charset="77"/>
            </a:endParaRPr>
          </a:p>
          <a:p>
            <a:endParaRPr lang="en-US" sz="2400" b="1" dirty="0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endParaRPr lang="en-US" sz="2400" dirty="0">
              <a:latin typeface="IBM Plex Mono Light" panose="020B0409050203000203" pitchFamily="49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IBM Plex Mono Light" panose="020B0409050203000203" pitchFamily="49" charset="77"/>
              </a:rPr>
              <a:t>Primitive Data Types </a:t>
            </a:r>
            <a:r>
              <a:rPr lang="en-US" sz="2000" dirty="0">
                <a:latin typeface="IBM Plex Mono Light" panose="020B0409050203000203" pitchFamily="49" charset="77"/>
              </a:rPr>
              <a:t>Compound – slices</a:t>
            </a:r>
            <a:br>
              <a:rPr lang="en-US" sz="3200" dirty="0">
                <a:latin typeface="IBM Plex Mono Light" panose="020B0409050203000203" pitchFamily="49" charset="77"/>
              </a:rPr>
            </a:br>
            <a:br>
              <a:rPr lang="en-US" sz="3200" dirty="0">
                <a:latin typeface="IBM Plex Mono Light" panose="020B0409050203000203" pitchFamily="49" charset="77"/>
              </a:rPr>
            </a:br>
            <a:r>
              <a:rPr lang="en-US" sz="1300" b="1" dirty="0">
                <a:latin typeface="IBM Plex Mono Light" panose="020B0409050203000203" pitchFamily="49" charset="77"/>
              </a:rPr>
              <a:t>Note: most popular one; strings treated as slices?!</a:t>
            </a:r>
            <a:endParaRPr lang="en-US" sz="1300" dirty="0">
              <a:latin typeface="IBM Plex Mono Light" panose="020B0409050203000203" pitchFamily="49" charset="77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9C85C22-9CB0-1F4C-BBE9-DC33871A7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3735"/>
            <a:ext cx="8492254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39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CEC7D-0FBE-2742-8701-3BB6A53C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F6F6-E547-1848-81DB-56D8AD95D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6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B2CC-FC9C-CC41-80CF-52E558B9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INSTALLATIONS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3A3C-762E-DF4A-A4F3-6FB6BBF12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IBM Plex Mono Light" panose="020B0409050203000203" pitchFamily="49" charset="77"/>
              </a:rPr>
              <a:t>To install: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curl https://</a:t>
            </a:r>
            <a:r>
              <a:rPr lang="en-IN" dirty="0" err="1">
                <a:latin typeface="IBM Plex Mono Light" panose="020B0409050203000203" pitchFamily="49" charset="77"/>
              </a:rPr>
              <a:t>sh.rustup.rs</a:t>
            </a:r>
            <a:r>
              <a:rPr lang="en-IN" dirty="0">
                <a:latin typeface="IBM Plex Mono Light" panose="020B0409050203000203" pitchFamily="49" charset="77"/>
              </a:rPr>
              <a:t> -</a:t>
            </a:r>
            <a:r>
              <a:rPr lang="en-IN" dirty="0" err="1">
                <a:latin typeface="IBM Plex Mono Light" panose="020B0409050203000203" pitchFamily="49" charset="77"/>
              </a:rPr>
              <a:t>sSf</a:t>
            </a:r>
            <a:r>
              <a:rPr lang="en-IN" dirty="0">
                <a:latin typeface="IBM Plex Mono Light" panose="020B0409050203000203" pitchFamily="49" charset="77"/>
              </a:rPr>
              <a:t> | </a:t>
            </a:r>
            <a:r>
              <a:rPr lang="en-IN" dirty="0" err="1">
                <a:latin typeface="IBM Plex Mono Light" panose="020B0409050203000203" pitchFamily="49" charset="77"/>
              </a:rPr>
              <a:t>sh</a:t>
            </a:r>
            <a:endParaRPr lang="en-IN" dirty="0">
              <a:latin typeface="IBM Plex Mono Light" panose="020B0409050203000203" pitchFamily="49" charset="77"/>
            </a:endParaRPr>
          </a:p>
          <a:p>
            <a:r>
              <a:rPr lang="en-US" dirty="0">
                <a:latin typeface="IBM Plex Mono Light" panose="020B0409050203000203" pitchFamily="49" charset="77"/>
              </a:rPr>
              <a:t>To configure it in the terminal: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source $HOME/.cargo/env</a:t>
            </a:r>
          </a:p>
          <a:p>
            <a:r>
              <a:rPr lang="en-IN" dirty="0">
                <a:latin typeface="IBM Plex Mono Light" panose="020B0409050203000203" pitchFamily="49" charset="77"/>
              </a:rPr>
              <a:t>To check the version:</a:t>
            </a:r>
          </a:p>
          <a:p>
            <a:pPr marL="457200" lvl="1" indent="0">
              <a:buNone/>
            </a:pPr>
            <a:r>
              <a:rPr lang="en-IN" dirty="0" err="1">
                <a:latin typeface="IBM Plex Mono Light" panose="020B0409050203000203" pitchFamily="49" charset="77"/>
              </a:rPr>
              <a:t>rustc</a:t>
            </a:r>
            <a:r>
              <a:rPr lang="en-IN" dirty="0">
                <a:latin typeface="IBM Plex Mono Light" panose="020B0409050203000203" pitchFamily="49" charset="77"/>
              </a:rPr>
              <a:t> --version</a:t>
            </a:r>
          </a:p>
          <a:p>
            <a:pPr lvl="1"/>
            <a:endParaRPr lang="en-IN" dirty="0">
              <a:latin typeface="IBM Plex Mono Light" panose="020B0409050203000203" pitchFamily="49" charset="77"/>
            </a:endParaRPr>
          </a:p>
          <a:p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3476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1B12-58FD-AA43-919A-4DC61655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Package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6CFBB-ABF4-6E48-9B2F-77D78EB32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IBM Plex Mono Light" panose="020B0409050203000203" pitchFamily="49" charset="77"/>
              </a:rPr>
              <a:t>Cargo is the package manager for Rust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cargo --version</a:t>
            </a:r>
          </a:p>
          <a:p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3794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A1F1-4F03-664B-9F39-A89E4926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create a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D36E-401D-E749-AE69-A53010EA6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create a binary: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cargo new --bin “</a:t>
            </a:r>
            <a:r>
              <a:rPr lang="en-US" dirty="0" err="1">
                <a:latin typeface="IBM Plex Mono Light" panose="020B0409050203000203" pitchFamily="49" charset="77"/>
              </a:rPr>
              <a:t>myproject</a:t>
            </a:r>
            <a:r>
              <a:rPr lang="en-US" dirty="0">
                <a:latin typeface="IBM Plex Mono Light" panose="020B0409050203000203" pitchFamily="49" charset="77"/>
              </a:rPr>
              <a:t>”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To create a library: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cargo new --lib “</a:t>
            </a:r>
            <a:r>
              <a:rPr lang="en-US" dirty="0" err="1">
                <a:latin typeface="IBM Plex Mono Light" panose="020B0409050203000203" pitchFamily="49" charset="77"/>
              </a:rPr>
              <a:t>mylibrary</a:t>
            </a:r>
            <a:r>
              <a:rPr lang="en-US" dirty="0">
                <a:latin typeface="IBM Plex Mono Light" panose="020B0409050203000203" pitchFamily="49" charset="7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00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7F1F-CDDE-B045-B87A-227E5A80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build and run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786E5-37E6-CA49-96F4-C677D4FB9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build: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cargo build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To run: (executables with debug functionality)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./target/debug/</a:t>
            </a:r>
            <a:r>
              <a:rPr lang="en-IN" dirty="0" err="1">
                <a:latin typeface="IBM Plex Mono Light" panose="020B0409050203000203" pitchFamily="49" charset="77"/>
              </a:rPr>
              <a:t>myproject</a:t>
            </a:r>
            <a:endParaRPr lang="en-IN" dirty="0">
              <a:latin typeface="IBM Plex Mono Light" panose="020B0409050203000203" pitchFamily="49" charset="77"/>
            </a:endParaRPr>
          </a:p>
          <a:p>
            <a:pPr lvl="1"/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9293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6DE2-BB84-B147-BBB8-438C83A1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make a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C6D5D-C00A-8443-92BA-5B641B1CF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Make release by running: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cargo build --release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Binary release in the below path: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./target/release/</a:t>
            </a:r>
            <a:r>
              <a:rPr lang="en-IN" dirty="0" err="1">
                <a:latin typeface="IBM Plex Mono Light" panose="020B0409050203000203" pitchFamily="49" charset="77"/>
              </a:rPr>
              <a:t>myproject</a:t>
            </a:r>
            <a:r>
              <a:rPr lang="en-IN" dirty="0">
                <a:latin typeface="IBM Plex Mono Light" panose="020B0409050203000203" pitchFamily="49" charset="77"/>
              </a:rPr>
              <a:t> </a:t>
            </a:r>
          </a:p>
          <a:p>
            <a:pPr lvl="1"/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4816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1455-D548-DF46-9904-3D5C6DA8E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Build and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6E02C-1453-F14E-9730-1D8279C82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Run the below command: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cargo run</a:t>
            </a:r>
          </a:p>
        </p:txBody>
      </p:sp>
    </p:spTree>
    <p:extLst>
      <p:ext uri="{BB962C8B-B14F-4D97-AF65-F5344CB8AC3E}">
        <p14:creationId xmlns:p14="http://schemas.microsoft.com/office/powerpoint/2010/main" val="133086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D94A-D259-9E41-BAF2-09006C6D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Offline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B43D-8A65-BB4B-880D-4CF61CF55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Run:</a:t>
            </a:r>
          </a:p>
          <a:p>
            <a:pPr lvl="1"/>
            <a:r>
              <a:rPr lang="en-US" dirty="0" err="1">
                <a:latin typeface="IBM Plex Mono Light" panose="020B0409050203000203" pitchFamily="49" charset="77"/>
              </a:rPr>
              <a:t>rustup</a:t>
            </a:r>
            <a:r>
              <a:rPr lang="en-US" dirty="0">
                <a:latin typeface="IBM Plex Mono Light" panose="020B0409050203000203" pitchFamily="49" charset="77"/>
              </a:rPr>
              <a:t> doc</a:t>
            </a:r>
          </a:p>
        </p:txBody>
      </p:sp>
    </p:spTree>
    <p:extLst>
      <p:ext uri="{BB962C8B-B14F-4D97-AF65-F5344CB8AC3E}">
        <p14:creationId xmlns:p14="http://schemas.microsoft.com/office/powerpoint/2010/main" val="3156604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F841-2FAB-BC4E-8690-6AD6BD16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Serif Light" panose="02060403050406000203" pitchFamily="18" charset="77"/>
              </a:rPr>
              <a:t>Editor &amp;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DEB4D-CE02-544A-A7A3-762DD8511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Visual Studio Code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Rust (</a:t>
            </a:r>
            <a:r>
              <a:rPr lang="en-US" dirty="0" err="1">
                <a:latin typeface="IBM Plex Mono Light" panose="020B0409050203000203" pitchFamily="49" charset="77"/>
              </a:rPr>
              <a:t>rlx</a:t>
            </a:r>
            <a:r>
              <a:rPr lang="en-US" dirty="0">
                <a:latin typeface="IBM Plex Mono Light" panose="020B0409050203000203" pitchFamily="49" charset="77"/>
              </a:rPr>
              <a:t>) extension</a:t>
            </a:r>
          </a:p>
        </p:txBody>
      </p:sp>
    </p:spTree>
    <p:extLst>
      <p:ext uri="{BB962C8B-B14F-4D97-AF65-F5344CB8AC3E}">
        <p14:creationId xmlns:p14="http://schemas.microsoft.com/office/powerpoint/2010/main" val="61551999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325</Words>
  <Application>Microsoft Macintosh PowerPoint</Application>
  <PresentationFormat>Widescreen</PresentationFormat>
  <Paragraphs>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Avenir Next LT Pro</vt:lpstr>
      <vt:lpstr>Avenir Next LT Pro Light</vt:lpstr>
      <vt:lpstr>IBM Plex Mono Light</vt:lpstr>
      <vt:lpstr>IBM Plex Serif Light</vt:lpstr>
      <vt:lpstr>Sitka Subheading</vt:lpstr>
      <vt:lpstr>PebbleVTI</vt:lpstr>
      <vt:lpstr>RUST</vt:lpstr>
      <vt:lpstr>INSTALLATIONS</vt:lpstr>
      <vt:lpstr>Package Manager</vt:lpstr>
      <vt:lpstr>To create a new project</vt:lpstr>
      <vt:lpstr>To build and run a project</vt:lpstr>
      <vt:lpstr>To make a release</vt:lpstr>
      <vt:lpstr>Build and Run</vt:lpstr>
      <vt:lpstr>Offline Documentation</vt:lpstr>
      <vt:lpstr>Editor &amp; Extension</vt:lpstr>
      <vt:lpstr>My first program with variables  ‘let’ keyword</vt:lpstr>
      <vt:lpstr>Variables are immutable by default !!</vt:lpstr>
      <vt:lpstr>add ’mut’ keyword to make it mutable</vt:lpstr>
      <vt:lpstr>All variables are typed by default  use: annotation to specify the datatype (if required, generally not?!)</vt:lpstr>
      <vt:lpstr>Primitive Data Types (Simple)</vt:lpstr>
      <vt:lpstr>Primitive Data Types Compound – tuple  Note: multiple type under same type</vt:lpstr>
      <vt:lpstr>Primitive Data Types Compound – array  Note: similar type under same type</vt:lpstr>
      <vt:lpstr>Primitive Data Types Compound – slices  Note: most popular one; strings treated as slices?!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</dc:title>
  <dc:creator>Sakthi Saravanan Shanmugam</dc:creator>
  <cp:lastModifiedBy>Sakthi Saravanan Shanmugam</cp:lastModifiedBy>
  <cp:revision>21</cp:revision>
  <dcterms:created xsi:type="dcterms:W3CDTF">2021-04-27T17:20:35Z</dcterms:created>
  <dcterms:modified xsi:type="dcterms:W3CDTF">2021-04-27T21:05:00Z</dcterms:modified>
</cp:coreProperties>
</file>