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0273-869E-4F4B-90CE-C585F975C64C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4EEE-C41A-974B-AD49-51AE4A19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4EEE-C41A-974B-AD49-51AE4A19F5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7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Directly above shot of athlete playing at a basketball court">
            <a:extLst>
              <a:ext uri="{FF2B5EF4-FFF2-40B4-BE49-F238E27FC236}">
                <a16:creationId xmlns:a16="http://schemas.microsoft.com/office/drawing/2014/main" id="{EB74578B-442D-48A3-8B5C-17886F607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3C31-7927-B742-9C52-085F50331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IBM Plex Mono Light" panose="020B0409050203000203" pitchFamily="49" charset="77"/>
              </a:rPr>
              <a:t>SAKTHI SARAVANAN S</a:t>
            </a:r>
          </a:p>
          <a:p>
            <a:pPr algn="l"/>
            <a:r>
              <a:rPr lang="en-US" sz="1600" dirty="0">
                <a:latin typeface="IBM Plex Mono Light" panose="020B0409050203000203" pitchFamily="49" charset="77"/>
              </a:rPr>
              <a:t>sakthishanmugam02@gmail.com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4B685-8705-7E4C-BD13-0AA0A0CC4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IBM Plex Mono Light" panose="020B0409050203000203" pitchFamily="49" charset="77"/>
              </a:rPr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189332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268FE-E15F-1843-A693-43DB3151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My first program with variables</a:t>
            </a: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u="sng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‘let’</a:t>
            </a:r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 keyword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663FE56-393F-474C-9978-B9F10A9C0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40459"/>
            <a:ext cx="5334000" cy="37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7228D6E-56AC-F043-885A-5961A35EE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00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5CBA3-2B72-2541-99B2-A0996C7E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Variables are immutable by default !!</a:t>
            </a:r>
          </a:p>
        </p:txBody>
      </p:sp>
    </p:spTree>
    <p:extLst>
      <p:ext uri="{BB962C8B-B14F-4D97-AF65-F5344CB8AC3E}">
        <p14:creationId xmlns:p14="http://schemas.microsoft.com/office/powerpoint/2010/main" val="118610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BDD4-F571-124F-8A4B-EB04CD68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add ’mut’ keyword to make it mutable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79AF64D-88EF-6443-A502-37029B4C1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71" b="-1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77B3-9960-3941-86CB-ED40456C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917338"/>
            <a:ext cx="4971926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All variables are typed by default</a:t>
            </a: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use: annotation to specify the datatype</a:t>
            </a:r>
            <a:b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(if required, generally not?!)</a:t>
            </a:r>
          </a:p>
        </p:txBody>
      </p:sp>
      <p:sp>
        <p:nvSpPr>
          <p:cNvPr id="30" name="Freeform: Shape 19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1" name="Group 21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2" name="Freeform: Shape 22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3" name="Freeform: Shape 23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079CCD0-3FA2-D94D-8F5C-9A248F53C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6922347" y="-4229"/>
            <a:ext cx="5269654" cy="3372271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E982C2-7717-0B4B-B91B-E2657470C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0" y="3702856"/>
            <a:ext cx="7693573" cy="32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5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Primitive Data Types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latin typeface="IBM Plex Mono Light" panose="020B0409050203000203" pitchFamily="49" charset="77"/>
              </a:rPr>
              <a:t>Boolean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bool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Integer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signed (i8, i16, i32, i64)  =&gt; i32 is default for Integer if it is not specified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unsigned (u8, u16, u32, u64)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Floating Point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f32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f64 =&gt; default if it is not specified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Character</a:t>
            </a:r>
          </a:p>
          <a:p>
            <a:pPr marL="457200" lvl="1" indent="0">
              <a:buNone/>
            </a:pPr>
            <a:r>
              <a:rPr lang="en-US" b="1" dirty="0">
                <a:latin typeface="IBM Plex Mono Light" panose="020B0409050203000203" pitchFamily="49" charset="77"/>
              </a:rPr>
              <a:t>- char</a:t>
            </a:r>
          </a:p>
          <a:p>
            <a:pPr marL="0" indent="0">
              <a:buNone/>
            </a:pPr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7305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>
                <a:latin typeface="IBM Plex Mono Light" panose="020B0409050203000203" pitchFamily="49" charset="77"/>
              </a:rPr>
              <a:t>Tuple</a:t>
            </a:r>
          </a:p>
          <a:p>
            <a:endParaRPr lang="en-US" sz="2400" b="1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tuple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</a:t>
            </a:r>
            <a:r>
              <a:rPr lang="en-US" sz="1300" dirty="0">
                <a:latin typeface="IBM Plex Mono Light" panose="020B0409050203000203" pitchFamily="49" charset="77"/>
              </a:rPr>
              <a:t> multiple type under same type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064062-C6D3-A540-9399-D7DC49156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-1" y="2235200"/>
            <a:ext cx="8559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8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>
                <a:latin typeface="IBM Plex Mono Light" panose="020B0409050203000203" pitchFamily="49" charset="77"/>
              </a:rPr>
              <a:t>Tuple</a:t>
            </a:r>
          </a:p>
          <a:p>
            <a:endParaRPr lang="en-US" sz="2400" b="1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array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</a:t>
            </a:r>
            <a:r>
              <a:rPr lang="en-US" sz="1300" dirty="0">
                <a:latin typeface="IBM Plex Mono Light" panose="020B0409050203000203" pitchFamily="49" charset="77"/>
              </a:rPr>
              <a:t> similar type under same type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055ABAB-C3B4-E64E-84DC-D90E37E9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23885"/>
            <a:ext cx="8246534" cy="46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1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slices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 most popular one; strings treated as slices?!</a:t>
            </a:r>
            <a:endParaRPr lang="en-US" sz="1300" dirty="0">
              <a:latin typeface="IBM Plex Mono Light" panose="020B0409050203000203" pitchFamily="49" charset="77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C85C22-9CB0-1F4C-BBE9-DC33871A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3735"/>
            <a:ext cx="8492254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3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CEC7D-0FBE-2742-8701-3BB6A53C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Functions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128354B-3EA7-F746-BF89-71AE3E3A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29" y="-67744"/>
            <a:ext cx="9303769" cy="61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IF.. ELSE IF.. ELSE..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if  &lt;cond&gt;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 else if &lt;cond&gt;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98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B2CC-FC9C-CC41-80CF-52E558B9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INSTALLATIONS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3A3C-762E-DF4A-A4F3-6FB6BBF1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IBM Plex Mono Light" panose="020B0409050203000203" pitchFamily="49" charset="77"/>
              </a:rPr>
              <a:t>To install: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curl https://</a:t>
            </a:r>
            <a:r>
              <a:rPr lang="en-IN" dirty="0" err="1">
                <a:latin typeface="IBM Plex Mono Light" panose="020B0409050203000203" pitchFamily="49" charset="77"/>
              </a:rPr>
              <a:t>sh.rustup.rs</a:t>
            </a:r>
            <a:r>
              <a:rPr lang="en-IN" dirty="0">
                <a:latin typeface="IBM Plex Mono Light" panose="020B0409050203000203" pitchFamily="49" charset="77"/>
              </a:rPr>
              <a:t> -</a:t>
            </a:r>
            <a:r>
              <a:rPr lang="en-IN" dirty="0" err="1">
                <a:latin typeface="IBM Plex Mono Light" panose="020B0409050203000203" pitchFamily="49" charset="77"/>
              </a:rPr>
              <a:t>sSf</a:t>
            </a:r>
            <a:r>
              <a:rPr lang="en-IN" dirty="0">
                <a:latin typeface="IBM Plex Mono Light" panose="020B0409050203000203" pitchFamily="49" charset="77"/>
              </a:rPr>
              <a:t> | </a:t>
            </a:r>
            <a:r>
              <a:rPr lang="en-IN" dirty="0" err="1">
                <a:latin typeface="IBM Plex Mono Light" panose="020B0409050203000203" pitchFamily="49" charset="77"/>
              </a:rPr>
              <a:t>sh</a:t>
            </a:r>
            <a:endParaRPr lang="en-IN" dirty="0">
              <a:latin typeface="IBM Plex Mono Light" panose="020B0409050203000203" pitchFamily="49" charset="77"/>
            </a:endParaRPr>
          </a:p>
          <a:p>
            <a:r>
              <a:rPr lang="en-US" dirty="0">
                <a:latin typeface="IBM Plex Mono Light" panose="020B0409050203000203" pitchFamily="49" charset="77"/>
              </a:rPr>
              <a:t>To configure it in the terminal: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source $HOME/.cargo/env</a:t>
            </a:r>
          </a:p>
          <a:p>
            <a:r>
              <a:rPr lang="en-IN" dirty="0">
                <a:latin typeface="IBM Plex Mono Light" panose="020B0409050203000203" pitchFamily="49" charset="77"/>
              </a:rPr>
              <a:t>To check the version:</a:t>
            </a:r>
          </a:p>
          <a:p>
            <a:pPr marL="457200" lvl="1" indent="0">
              <a:buNone/>
            </a:pPr>
            <a:r>
              <a:rPr lang="en-IN" dirty="0" err="1">
                <a:latin typeface="IBM Plex Mono Light" panose="020B0409050203000203" pitchFamily="49" charset="77"/>
              </a:rPr>
              <a:t>rustc</a:t>
            </a:r>
            <a:r>
              <a:rPr lang="en-IN" dirty="0">
                <a:latin typeface="IBM Plex Mono Light" panose="020B0409050203000203" pitchFamily="49" charset="77"/>
              </a:rPr>
              <a:t> --version</a:t>
            </a:r>
          </a:p>
          <a:p>
            <a:pPr lvl="1"/>
            <a:endParaRPr lang="en-IN" dirty="0">
              <a:latin typeface="IBM Plex Mono Light" panose="020B0409050203000203" pitchFamily="49" charset="77"/>
            </a:endParaRP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476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Control Flow Statement – match </a:t>
            </a:r>
            <a:b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20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=&gt; switch?! </a:t>
            </a:r>
            <a:br>
              <a:rPr lang="en-US" sz="28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sz="11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1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(more powerful?): compiler will throw error for missing combinations!!</a:t>
            </a:r>
            <a:endParaRPr lang="en-US" sz="2800" kern="1200" dirty="0">
              <a:solidFill>
                <a:schemeClr val="tx1"/>
              </a:solidFill>
              <a:latin typeface="IBM Plex Mono Light" panose="020B0409050203000203" pitchFamily="49" charset="77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0CE08469-0B9E-B44B-82BE-CF140E79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372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loop &amp; break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loop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run forever;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  <a:p>
            <a:pPr marL="0" indent="0">
              <a:buNone/>
            </a:pPr>
            <a:endParaRPr lang="en-US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Loop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break;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701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while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while &lt;condition&gt;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20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for .. in ..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for value in collection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 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 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72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User Defined Data Types </a:t>
            </a:r>
            <a:r>
              <a:rPr lang="en-US" sz="2000" dirty="0">
                <a:latin typeface="IBM Plex Mono Light" panose="020B0409050203000203" pitchFamily="49" charset="77"/>
              </a:rPr>
              <a:t>Enums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endParaRPr lang="en-US" sz="1300" dirty="0">
              <a:latin typeface="IBM Plex Mono Light" panose="020B0409050203000203" pitchFamily="49" charset="77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5EF0730-8DAE-E844-B4EC-092808C7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543300"/>
            <a:ext cx="6616700" cy="331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E85B4D-A419-394D-A892-731A1DC2B96B}"/>
              </a:ext>
            </a:extLst>
          </p:cNvPr>
          <p:cNvSpPr txBox="1"/>
          <p:nvPr/>
        </p:nvSpPr>
        <p:spPr>
          <a:xfrm>
            <a:off x="7109587" y="4873356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Mono Light" panose="020B0409050203000203" pitchFamily="49" charset="77"/>
              </a:rPr>
              <a:t>Enum values could be anything: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simple 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tuple (in the example)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- struct</a:t>
            </a:r>
          </a:p>
        </p:txBody>
      </p:sp>
    </p:spTree>
    <p:extLst>
      <p:ext uri="{BB962C8B-B14F-4D97-AF65-F5344CB8AC3E}">
        <p14:creationId xmlns:p14="http://schemas.microsoft.com/office/powerpoint/2010/main" val="3753348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User Defined Data Types </a:t>
            </a:r>
            <a:r>
              <a:rPr lang="en-US" sz="2000" dirty="0">
                <a:latin typeface="IBM Plex Mono Light" panose="020B0409050203000203" pitchFamily="49" charset="77"/>
              </a:rPr>
              <a:t>Struct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endParaRPr lang="en-US" sz="1300" dirty="0">
              <a:latin typeface="IBM Plex Mono Light" panose="020B0409050203000203" pitchFamily="49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85B4D-A419-394D-A892-731A1DC2B96B}"/>
              </a:ext>
            </a:extLst>
          </p:cNvPr>
          <p:cNvSpPr txBox="1"/>
          <p:nvPr/>
        </p:nvSpPr>
        <p:spPr>
          <a:xfrm>
            <a:off x="6768720" y="4866352"/>
            <a:ext cx="54232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Mono Light" panose="020B0409050203000203" pitchFamily="49" charset="77"/>
              </a:rPr>
              <a:t>Struct are below kinds: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normal/simple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tuple struct (useful, measurements)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unit struct (when there is no field)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- </a:t>
            </a:r>
            <a:r>
              <a:rPr lang="en-US" dirty="0" err="1">
                <a:latin typeface="IBM Plex Mono Light" panose="020B0409050203000203" pitchFamily="49" charset="77"/>
              </a:rPr>
              <a:t>enum</a:t>
            </a:r>
            <a:r>
              <a:rPr lang="en-US" dirty="0">
                <a:latin typeface="IBM Plex Mono Light" panose="020B0409050203000203" pitchFamily="49" charset="77"/>
              </a:rPr>
              <a:t> struct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BEE2FDD-A914-BD4F-835D-547E527D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3800"/>
            <a:ext cx="6172200" cy="31242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D8B558-C27D-774E-8EBA-24A06D8EC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299199"/>
            <a:ext cx="60706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1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Methods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endParaRPr lang="en-US" sz="1300" dirty="0">
              <a:latin typeface="IBM Plex Mono Light" panose="020B0409050203000203" pitchFamily="49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85B4D-A419-394D-A892-731A1DC2B96B}"/>
              </a:ext>
            </a:extLst>
          </p:cNvPr>
          <p:cNvSpPr txBox="1"/>
          <p:nvPr/>
        </p:nvSpPr>
        <p:spPr>
          <a:xfrm>
            <a:off x="4094442" y="3880010"/>
            <a:ext cx="69397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Mono Light" panose="020B0409050203000203" pitchFamily="49" charset="77"/>
              </a:rPr>
              <a:t>Methods: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‘impl’ keyword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‘new’ function =&gt; associate function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- &amp; =&gt; borrower (to get read access to self)</a:t>
            </a:r>
            <a:br>
              <a:rPr lang="en-US" dirty="0">
                <a:latin typeface="IBM Plex Mono Light" panose="020B0409050203000203" pitchFamily="49" charset="77"/>
              </a:rPr>
            </a:br>
            <a:r>
              <a:rPr lang="en-US" dirty="0">
                <a:latin typeface="IBM Plex Mono Light" panose="020B0409050203000203" pitchFamily="49" charset="77"/>
              </a:rPr>
              <a:t>- &amp;mut =&gt; ownership (to get write access to self)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A963E-7712-6E47-8E51-904C8122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794000"/>
            <a:ext cx="36957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5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E9C3-1F9F-DF45-B175-F76DFB50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15DA-0204-8243-81F5-8462C4F4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0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1B12-58FD-AA43-919A-4DC6165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CFBB-ABF4-6E48-9B2F-77D78EB3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IBM Plex Mono Light" panose="020B0409050203000203" pitchFamily="49" charset="77"/>
              </a:rPr>
              <a:t>Cargo is the package manager for Rust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--version</a:t>
            </a: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794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A1F1-4F03-664B-9F39-A89E4926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D36E-401D-E749-AE69-A53010EA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binary: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--bin “</a:t>
            </a:r>
            <a:r>
              <a:rPr lang="en-US" dirty="0" err="1">
                <a:latin typeface="IBM Plex Mono Light" panose="020B0409050203000203" pitchFamily="49" charset="77"/>
              </a:rPr>
              <a:t>myproject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create a library: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--lib “</a:t>
            </a:r>
            <a:r>
              <a:rPr lang="en-US" dirty="0" err="1">
                <a:latin typeface="IBM Plex Mono Light" panose="020B0409050203000203" pitchFamily="49" charset="77"/>
              </a:rPr>
              <a:t>mylibrary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00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7F1F-CDDE-B045-B87A-227E5A80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build and run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86E5-37E6-CA49-96F4-C677D4FB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build: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run: (executables with debug functionality)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./target/debug/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endParaRPr lang="en-IN" dirty="0">
              <a:latin typeface="IBM Plex Mono Light" panose="020B0409050203000203" pitchFamily="49" charset="77"/>
            </a:endParaRP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293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6DE2-BB84-B147-BBB8-438C83A1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make a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6D5D-C00A-8443-92BA-5B641B1C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Make release by running: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 --release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Binary release in the below path: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./target/release/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r>
              <a:rPr lang="en-IN" dirty="0">
                <a:latin typeface="IBM Plex Mono Light" panose="020B0409050203000203" pitchFamily="49" charset="77"/>
              </a:rPr>
              <a:t> </a:t>
            </a: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816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1455-D548-DF46-9904-3D5C6DA8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Build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E02C-1453-F14E-9730-1D8279C8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 the below command: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run</a:t>
            </a:r>
          </a:p>
        </p:txBody>
      </p:sp>
    </p:spTree>
    <p:extLst>
      <p:ext uri="{BB962C8B-B14F-4D97-AF65-F5344CB8AC3E}">
        <p14:creationId xmlns:p14="http://schemas.microsoft.com/office/powerpoint/2010/main" val="133086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D94A-D259-9E41-BAF2-09006C6D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Offline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B43D-8A65-BB4B-880D-4CF61CF5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Run:</a:t>
            </a:r>
          </a:p>
          <a:p>
            <a:pPr lvl="1"/>
            <a:r>
              <a:rPr lang="en-US" dirty="0" err="1">
                <a:latin typeface="IBM Plex Mono Light" panose="020B0409050203000203" pitchFamily="49" charset="77"/>
              </a:rPr>
              <a:t>rustup</a:t>
            </a:r>
            <a:r>
              <a:rPr lang="en-US" dirty="0">
                <a:latin typeface="IBM Plex Mono Light" panose="020B0409050203000203" pitchFamily="49" charset="77"/>
              </a:rPr>
              <a:t> doc</a:t>
            </a:r>
          </a:p>
        </p:txBody>
      </p:sp>
    </p:spTree>
    <p:extLst>
      <p:ext uri="{BB962C8B-B14F-4D97-AF65-F5344CB8AC3E}">
        <p14:creationId xmlns:p14="http://schemas.microsoft.com/office/powerpoint/2010/main" val="315660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F841-2FAB-BC4E-8690-6AD6BD16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Serif Light" panose="02060403050406000203" pitchFamily="18" charset="77"/>
              </a:rPr>
              <a:t>Editor &amp;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EB4D-CE02-544A-A7A3-762DD851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Visual Studio Code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Rust (</a:t>
            </a:r>
            <a:r>
              <a:rPr lang="en-US" dirty="0" err="1">
                <a:latin typeface="IBM Plex Mono Light" panose="020B0409050203000203" pitchFamily="49" charset="77"/>
              </a:rPr>
              <a:t>rlx</a:t>
            </a:r>
            <a:r>
              <a:rPr lang="en-US" dirty="0">
                <a:latin typeface="IBM Plex Mono Light" panose="020B0409050203000203" pitchFamily="49" charset="77"/>
              </a:rPr>
              <a:t>) extension</a:t>
            </a:r>
          </a:p>
        </p:txBody>
      </p:sp>
    </p:spTree>
    <p:extLst>
      <p:ext uri="{BB962C8B-B14F-4D97-AF65-F5344CB8AC3E}">
        <p14:creationId xmlns:p14="http://schemas.microsoft.com/office/powerpoint/2010/main" val="61551999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6054</TotalTime>
  <Words>552</Words>
  <Application>Microsoft Macintosh PowerPoint</Application>
  <PresentationFormat>Widescreen</PresentationFormat>
  <Paragraphs>100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Avenir Next LT Pro</vt:lpstr>
      <vt:lpstr>Avenir Next LT Pro Light</vt:lpstr>
      <vt:lpstr>Calibri</vt:lpstr>
      <vt:lpstr>IBM Plex Mono Light</vt:lpstr>
      <vt:lpstr>IBM Plex Serif Light</vt:lpstr>
      <vt:lpstr>Sitka Subheading</vt:lpstr>
      <vt:lpstr>PebbleVTI</vt:lpstr>
      <vt:lpstr>RUST</vt:lpstr>
      <vt:lpstr>INSTALLATIONS</vt:lpstr>
      <vt:lpstr>Package Manager</vt:lpstr>
      <vt:lpstr>To create a new project</vt:lpstr>
      <vt:lpstr>To build and run a project</vt:lpstr>
      <vt:lpstr>To make a release</vt:lpstr>
      <vt:lpstr>Build and Run</vt:lpstr>
      <vt:lpstr>Offline Documentation</vt:lpstr>
      <vt:lpstr>Editor &amp; Extension</vt:lpstr>
      <vt:lpstr>My first program with variables  ‘let’ keyword</vt:lpstr>
      <vt:lpstr>Variables are immutable by default !!</vt:lpstr>
      <vt:lpstr>add ’mut’ keyword to make it mutable</vt:lpstr>
      <vt:lpstr>All variables are typed by default  use: annotation to specify the datatype (if required, generally not?!)</vt:lpstr>
      <vt:lpstr>Primitive Data Types (Simple)</vt:lpstr>
      <vt:lpstr>Primitive Data Types Compound – tuple  Note: multiple type under same type</vt:lpstr>
      <vt:lpstr>Primitive Data Types Compound – array  Note: similar type under same type</vt:lpstr>
      <vt:lpstr>Primitive Data Types Compound – slices  Note: most popular one; strings treated as slices?!</vt:lpstr>
      <vt:lpstr>Functions</vt:lpstr>
      <vt:lpstr>Control Flow Statement – IF.. ELSE IF.. ELSE..</vt:lpstr>
      <vt:lpstr>Control Flow Statement – match  =&gt; switch?!   (more powerful?): compiler will throw error for missing combinations!!</vt:lpstr>
      <vt:lpstr>Control Flow Statement – loop &amp; break</vt:lpstr>
      <vt:lpstr>Control Flow Statement – while</vt:lpstr>
      <vt:lpstr>Control Flow Statement – for .. in ..</vt:lpstr>
      <vt:lpstr>User Defined Data Types Enums  </vt:lpstr>
      <vt:lpstr>User Defined Data Types Struct  </vt:lpstr>
      <vt:lpstr>Methods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Sakthi Saravanan Shanmugam</dc:creator>
  <cp:lastModifiedBy>Sakthi Saravanan Shanmugam</cp:lastModifiedBy>
  <cp:revision>36</cp:revision>
  <dcterms:created xsi:type="dcterms:W3CDTF">2021-04-27T17:20:35Z</dcterms:created>
  <dcterms:modified xsi:type="dcterms:W3CDTF">2021-05-01T22:15:34Z</dcterms:modified>
</cp:coreProperties>
</file>