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383" r:id="rId6"/>
    <p:sldId id="389" r:id="rId7"/>
    <p:sldId id="391" r:id="rId8"/>
    <p:sldId id="397" r:id="rId9"/>
    <p:sldId id="408" r:id="rId10"/>
    <p:sldId id="407" r:id="rId11"/>
    <p:sldId id="3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6327" autoAdjust="0"/>
  </p:normalViewPr>
  <p:slideViewPr>
    <p:cSldViewPr snapToGrid="0">
      <p:cViewPr varScale="1">
        <p:scale>
          <a:sx n="51" d="100"/>
          <a:sy n="51" d="100"/>
        </p:scale>
        <p:origin x="88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8/7/2024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25946" y="684195"/>
            <a:ext cx="5486400" cy="3291840"/>
          </a:xfrm>
        </p:spPr>
        <p:txBody>
          <a:bodyPr/>
          <a:lstStyle/>
          <a:p>
            <a:r>
              <a:rPr lang="en-US" dirty="0"/>
              <a:t>Detecting Credit Card Fraud Using Machine Learning</a:t>
            </a:r>
          </a:p>
        </p:txBody>
      </p:sp>
      <p:sp>
        <p:nvSpPr>
          <p:cNvPr id="6" name="TextBox 5">
            <a:extLst>
              <a:ext uri="{FF2B5EF4-FFF2-40B4-BE49-F238E27FC236}">
                <a16:creationId xmlns:a16="http://schemas.microsoft.com/office/drawing/2014/main" id="{4F48ACCC-C1C0-8DB0-44AE-C081D752129B}"/>
              </a:ext>
            </a:extLst>
          </p:cNvPr>
          <p:cNvSpPr txBox="1"/>
          <p:nvPr/>
        </p:nvSpPr>
        <p:spPr>
          <a:xfrm>
            <a:off x="5288538" y="4194303"/>
            <a:ext cx="6903462" cy="954107"/>
          </a:xfrm>
          <a:prstGeom prst="rect">
            <a:avLst/>
          </a:prstGeom>
          <a:noFill/>
        </p:spPr>
        <p:txBody>
          <a:bodyPr wrap="square">
            <a:spAutoFit/>
          </a:bodyPr>
          <a:lstStyle/>
          <a:p>
            <a:r>
              <a:rPr lang="en-US" sz="2800" b="1" dirty="0">
                <a:solidFill>
                  <a:schemeClr val="bg1"/>
                </a:solidFill>
              </a:rPr>
              <a:t>Group 9: Sakthi Swarup </a:t>
            </a:r>
            <a:r>
              <a:rPr lang="en-US" sz="2800" b="1" dirty="0" err="1">
                <a:solidFill>
                  <a:schemeClr val="bg1"/>
                </a:solidFill>
              </a:rPr>
              <a:t>Vasanadu</a:t>
            </a:r>
            <a:r>
              <a:rPr lang="en-US" sz="2800" b="1" dirty="0">
                <a:solidFill>
                  <a:schemeClr val="bg1"/>
                </a:solidFill>
              </a:rPr>
              <a:t> Kasi (22), Jameera Mahima Gujjarlapudi (7)</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Introduction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pPr marL="0" indent="0">
              <a:buNone/>
            </a:pPr>
            <a:r>
              <a:rPr lang="en-US" dirty="0"/>
              <a:t>Credit card fraud causes significant financial losses and erodes trust in electronic payment systems. As digital transactions increase, effective fraud detection is crucial. This project develops and evaluates machine learning models to detect fraudulent credit card transactions.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438681" y="-723714"/>
            <a:ext cx="5486400" cy="3291840"/>
          </a:xfrm>
        </p:spPr>
        <p:txBody>
          <a:bodyPr/>
          <a:lstStyle/>
          <a:p>
            <a:r>
              <a:rPr lang="en-US" dirty="0"/>
              <a:t>Problem Statement</a:t>
            </a:r>
          </a:p>
        </p:txBody>
      </p:sp>
      <p:sp>
        <p:nvSpPr>
          <p:cNvPr id="7" name="Rectangle 2">
            <a:extLst>
              <a:ext uri="{FF2B5EF4-FFF2-40B4-BE49-F238E27FC236}">
                <a16:creationId xmlns:a16="http://schemas.microsoft.com/office/drawing/2014/main" id="{D4AAB2B4-24A1-EAD4-CC6D-D88701DA979E}"/>
              </a:ext>
            </a:extLst>
          </p:cNvPr>
          <p:cNvSpPr>
            <a:spLocks noChangeArrowheads="1"/>
          </p:cNvSpPr>
          <p:nvPr/>
        </p:nvSpPr>
        <p:spPr bwMode="auto">
          <a:xfrm>
            <a:off x="438681" y="2824827"/>
            <a:ext cx="954476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mj-lt"/>
              </a:rPr>
              <a:t>Credit card fraud is a growing problem causing major financial losses and damaging trust in digital payment security. The main challenge is accurately detecting fraudulent transactions, which are a small percentage of all transactions, requiring advanced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Dataset Description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484177" y="2190270"/>
            <a:ext cx="7810500" cy="3700462"/>
          </a:xfrm>
        </p:spPr>
        <p:txBody>
          <a:bodyPr>
            <a:normAutofit/>
          </a:bodyPr>
          <a:lstStyle/>
          <a:p>
            <a:pPr marL="0" indent="0">
              <a:buNone/>
            </a:pPr>
            <a:r>
              <a:rPr lang="en-US" sz="3200" b="1" dirty="0"/>
              <a:t>This project uses a credit card transaction dataset with 284,807 records, where fraudulent transactions constitute only 0.17%, highlighting a significant imbalance.</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3352800" y="-1823591"/>
            <a:ext cx="5486400" cy="3291840"/>
          </a:xfrm>
        </p:spPr>
        <p:txBody>
          <a:bodyPr/>
          <a:lstStyle/>
          <a:p>
            <a:r>
              <a:rPr lang="en-US" dirty="0"/>
              <a:t>Methodology</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3352800" y="1806351"/>
            <a:ext cx="7200275" cy="3455196"/>
          </a:xfrm>
        </p:spPr>
        <p:txBody>
          <a:bodyPr>
            <a:normAutofit/>
          </a:bodyPr>
          <a:lstStyle/>
          <a:p>
            <a:r>
              <a:rPr lang="en-US" sz="3200" dirty="0"/>
              <a:t>The project's methodology includes Data Preprocessing, Exploratory Data Analysis (EDA), Feature Engineering, Model Building, and Model Interpretation to develop and evaluate a credit card fraud detection model.</a:t>
            </a:r>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b="1" dirty="0"/>
              <a:t>Model Building</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6900722" cy="3597470"/>
          </a:xfrm>
        </p:spPr>
        <p:txBody>
          <a:bodyPr>
            <a:noAutofit/>
          </a:bodyPr>
          <a:lstStyle/>
          <a:p>
            <a:r>
              <a:rPr lang="en-US" sz="3200" b="1" dirty="0"/>
              <a:t>We used the </a:t>
            </a:r>
            <a:r>
              <a:rPr lang="en-US" sz="3200" b="1" dirty="0" err="1"/>
              <a:t>LightGBM</a:t>
            </a:r>
            <a:r>
              <a:rPr lang="en-US" sz="3200" b="1" dirty="0"/>
              <a:t> classifier for its efficiency and performance. The dataset was split into training and testing sets, key parameters were optimized, and performance was evaluated using the Area Under the Curve (AUC) score.</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99487" y="-217894"/>
            <a:ext cx="4939666" cy="2542810"/>
          </a:xfrm>
        </p:spPr>
        <p:txBody>
          <a:bodyPr/>
          <a:lstStyle/>
          <a:p>
            <a:r>
              <a:rPr lang="en-US" dirty="0"/>
              <a:t>Results and Conclusion</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399487" y="2713623"/>
            <a:ext cx="6451018" cy="3319513"/>
          </a:xfrm>
        </p:spPr>
        <p:txBody>
          <a:bodyPr>
            <a:noAutofit/>
          </a:bodyPr>
          <a:lstStyle/>
          <a:p>
            <a:r>
              <a:rPr lang="en-US" sz="3200" b="1" dirty="0"/>
              <a:t>The </a:t>
            </a:r>
            <a:r>
              <a:rPr lang="en-US" sz="3200" b="1" dirty="0" err="1"/>
              <a:t>LightGBM</a:t>
            </a:r>
            <a:r>
              <a:rPr lang="en-US" sz="3200" b="1" dirty="0"/>
              <a:t> model showed strong performance with a high AUC score. Key predictors like V14, V10, V12, V17, and Amount were crucial in detecting fraud, highlighting the effectiveness of advanced machine learning techniques in credit card fraud detection.</a:t>
            </a:r>
          </a:p>
        </p:txBody>
      </p:sp>
    </p:spTree>
    <p:extLst>
      <p:ext uri="{BB962C8B-B14F-4D97-AF65-F5344CB8AC3E}">
        <p14:creationId xmlns:p14="http://schemas.microsoft.com/office/powerpoint/2010/main" val="30882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{7BE94022-462A-4843-BA4E-9E71128DDF52}tf78853419_win32</Template>
  <TotalTime>33</TotalTime>
  <Words>269</Words>
  <Application>Microsoft Office PowerPoint</Application>
  <PresentationFormat>Widescreen</PresentationFormat>
  <Paragraphs>23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Franklin Gothic Demi</vt:lpstr>
      <vt:lpstr>Custom</vt:lpstr>
      <vt:lpstr>Detecting Credit Card Fraud Using Machine Learning</vt:lpstr>
      <vt:lpstr>Introduction</vt:lpstr>
      <vt:lpstr>Problem Statement</vt:lpstr>
      <vt:lpstr>Dataset Description</vt:lpstr>
      <vt:lpstr>Methodology</vt:lpstr>
      <vt:lpstr>Model Building</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Jameera Mahima G</dc:creator>
  <cp:lastModifiedBy>Jameera Mahima G</cp:lastModifiedBy>
  <cp:revision>1</cp:revision>
  <dcterms:created xsi:type="dcterms:W3CDTF">2024-08-07T23:56:25Z</dcterms:created>
  <dcterms:modified xsi:type="dcterms:W3CDTF">2024-08-08T00:29:54Z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