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0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5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8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0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4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5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0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4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D259CE-2968-4FBC-920F-B1FF165C2ED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790CD1-F4FB-411C-BA87-CF5A9C447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4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7CD-D418-3C9A-7B84-22385264A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Bug Detection and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3BAE9-7205-E7A9-D607-A6FC5E5FA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DA3F-0B1D-F573-ADEC-CD2735B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08A4E2-F1F6-56F6-E5F3-A63C6AA6A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596" y="1865779"/>
            <a:ext cx="111737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Software bugs are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 critical challenge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 the software development lifecycle.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Manual debugging is often time-consuming, error-prone,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and requires deep code understanding.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With the rise of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Artificial Intelligence, we now have tools that can assist developers by automating bug detection and even suggesting fixes.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Qwen 2.5 Coder 1.5B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is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lightweight and efficient large language model (LLM)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trained specifically for code-related tasks like: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Understanding code structure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Identifying bugs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Generating bug fixes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It brings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speed, accuracy, and intelligent reasoning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to the debugging process—making development faster and more reliable.</a:t>
            </a:r>
          </a:p>
        </p:txBody>
      </p:sp>
    </p:spTree>
    <p:extLst>
      <p:ext uri="{BB962C8B-B14F-4D97-AF65-F5344CB8AC3E}">
        <p14:creationId xmlns:p14="http://schemas.microsoft.com/office/powerpoint/2010/main" val="4476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B1AB-5868-43D7-0600-3CF1964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Qwen 2.5 Coder 1.5B?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24FF05-34DF-28BF-CE95-4299E9A59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0802" y="1554639"/>
            <a:ext cx="822648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Model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Part of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Qwen 2.5 LLM series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specifically fine-tuned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code-related tasks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Model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Contains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1.5 billion parameters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Lightweight, fast, and resource-efficient – suitable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real-time inference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Key 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Code understanding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Bug detection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Code generation and completion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Syntax and logic fix suggestions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Language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Works with multiple programming languages including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Python, C, C++, Java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and more.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Deployment Flexibility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Can run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edge devices, local setups, or cloud environments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Ideal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IDE integration, code review tools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or debugging assistants.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56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1D83-2DA2-9627-5A68-1ABBF0DE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5824-E423-465B-79DE-EE55D9B4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en-US" sz="1600" b="1" dirty="0"/>
              <a:t>Bug Detection &amp; Fixing Pipeline Using Qwen 2.5 Coder 1.5B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This pipeline outlines the </a:t>
            </a:r>
            <a:r>
              <a:rPr lang="en-US" sz="1600" b="1" dirty="0"/>
              <a:t>step-by-step process</a:t>
            </a:r>
            <a:r>
              <a:rPr lang="en-US" sz="1600" dirty="0"/>
              <a:t> of detecting and fixing bugs using Qwen Coder: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 Code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Bug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Context Extraction</a:t>
            </a:r>
          </a:p>
          <a:p>
            <a:pPr marL="292608" lvl="1" indent="0">
              <a:buNone/>
            </a:pPr>
            <a:r>
              <a:rPr lang="en-IN" sz="1600" b="1" dirty="0"/>
              <a:t>Fix Generation (Qwen)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 </a:t>
            </a:r>
            <a:r>
              <a:rPr lang="en-US" sz="1600" dirty="0"/>
              <a:t>Qwen Coder analyzes the buggy code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Generates explanations and suggested fixes</a:t>
            </a:r>
            <a:endParaRPr lang="en-IN" sz="1600" dirty="0"/>
          </a:p>
          <a:p>
            <a:pPr marL="292608" lvl="1" indent="0">
              <a:buNone/>
            </a:pPr>
            <a:r>
              <a:rPr lang="en-IN" sz="1600" b="1" dirty="0"/>
              <a:t>Patch Validation &amp; Application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Validate the fix using test cases or linters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Apply patch automatically or with developer approval</a:t>
            </a:r>
          </a:p>
          <a:p>
            <a:pPr marL="292608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4977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6D4C-AF89-DD73-BDF1-1E970B80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Step-by-Step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B5ED-37B3-B5BD-68DC-8E08B170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🔹 </a:t>
            </a:r>
            <a:r>
              <a:rPr lang="en-IN" sz="1600" b="1" dirty="0"/>
              <a:t>Step 1 – Code Input &amp; Tokenization</a:t>
            </a:r>
          </a:p>
          <a:p>
            <a:r>
              <a:rPr lang="en-IN" sz="1600" dirty="0"/>
              <a:t>Load source code files (e.g., .</a:t>
            </a:r>
            <a:r>
              <a:rPr lang="en-IN" sz="1600" dirty="0" err="1"/>
              <a:t>py</a:t>
            </a:r>
            <a:r>
              <a:rPr lang="en-IN" sz="1600" dirty="0"/>
              <a:t>, .java, .</a:t>
            </a:r>
            <a:r>
              <a:rPr lang="en-IN" sz="1600" dirty="0" err="1"/>
              <a:t>cpp</a:t>
            </a:r>
            <a:r>
              <a:rPr lang="en-IN" sz="1600" dirty="0"/>
              <a:t>)</a:t>
            </a:r>
          </a:p>
          <a:p>
            <a:r>
              <a:rPr lang="en-IN" sz="1600" dirty="0"/>
              <a:t>Split the code into functions, classes, and modules</a:t>
            </a:r>
          </a:p>
          <a:p>
            <a:pPr marL="0" indent="0">
              <a:buNone/>
            </a:pPr>
            <a:r>
              <a:rPr lang="en-IN" sz="1600" dirty="0"/>
              <a:t>  Convert into a structured format for analysis (tokens, AST, etc.)</a:t>
            </a:r>
          </a:p>
          <a:p>
            <a:pPr marL="0" indent="0">
              <a:buNone/>
            </a:pPr>
            <a:r>
              <a:rPr lang="en-IN" sz="1600" dirty="0"/>
              <a:t>🔹 </a:t>
            </a:r>
            <a:r>
              <a:rPr lang="en-IN" sz="1600" b="1" dirty="0"/>
              <a:t>Step 2 – Bug Detection</a:t>
            </a:r>
          </a:p>
          <a:p>
            <a:r>
              <a:rPr lang="en-IN" sz="1600" dirty="0"/>
              <a:t>Use Qwen 2.5 Coder prompts to </a:t>
            </a:r>
            <a:r>
              <a:rPr lang="en-IN" sz="1600" dirty="0" err="1"/>
              <a:t>analyze</a:t>
            </a:r>
            <a:r>
              <a:rPr lang="en-IN" sz="1600" dirty="0"/>
              <a:t> individual functions or modules</a:t>
            </a:r>
          </a:p>
          <a:p>
            <a:pPr marL="0" indent="0">
              <a:buNone/>
            </a:pPr>
            <a:r>
              <a:rPr lang="en-IN" sz="1600" dirty="0"/>
              <a:t>   Leverage LLM’s understanding to identify:</a:t>
            </a:r>
          </a:p>
          <a:p>
            <a:pPr marL="0" indent="0">
              <a:buNone/>
            </a:pPr>
            <a:r>
              <a:rPr lang="en-IN" sz="1600" dirty="0"/>
              <a:t>   Syntax issues</a:t>
            </a:r>
          </a:p>
          <a:p>
            <a:pPr marL="0" indent="0">
              <a:buNone/>
            </a:pPr>
            <a:r>
              <a:rPr lang="en-IN" sz="1600" dirty="0"/>
              <a:t>   Logical flaws</a:t>
            </a:r>
          </a:p>
          <a:p>
            <a:pPr marL="0" indent="0">
              <a:buNone/>
            </a:pPr>
            <a:r>
              <a:rPr lang="en-IN" sz="1600" dirty="0"/>
              <a:t>   Potential API misuses</a:t>
            </a:r>
          </a:p>
          <a:p>
            <a:pPr marL="0" indent="0">
              <a:buNone/>
            </a:pPr>
            <a:r>
              <a:rPr lang="en-IN" sz="1600" dirty="0"/>
              <a:t>   Highlight suspicious lines or code blocks for further inspection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346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3539-E264-EEE6-ABC7-9A84FBA8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06" y="276772"/>
            <a:ext cx="10058400" cy="136521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Fix Generation using Qwen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F4F5-A0E9-B515-CBCB-978FFDFA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1858297"/>
            <a:ext cx="9925664" cy="2703133"/>
          </a:xfrm>
        </p:spPr>
        <p:txBody>
          <a:bodyPr>
            <a:noAutofit/>
          </a:bodyPr>
          <a:lstStyle/>
          <a:p>
            <a:r>
              <a:rPr lang="en-US" sz="1400" b="1" dirty="0"/>
              <a:t> Prompting Qwen Coder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Provide buggy code + relevant context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Use natural language prompts to guide the model</a:t>
            </a:r>
          </a:p>
          <a:p>
            <a:r>
              <a:rPr lang="en-US" sz="1400" dirty="0"/>
              <a:t>"Analyze this function and suggest a fix for the bug."</a:t>
            </a:r>
          </a:p>
          <a:p>
            <a:r>
              <a:rPr lang="en-US" sz="1400" b="1" dirty="0"/>
              <a:t> Qwen Output Includes: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Explanation of the detected bug</a:t>
            </a:r>
          </a:p>
          <a:p>
            <a:r>
              <a:rPr lang="en-US" sz="1400" dirty="0"/>
              <a:t> Suggested fix:</a:t>
            </a:r>
          </a:p>
          <a:p>
            <a:r>
              <a:rPr lang="en-US" sz="1400" dirty="0"/>
              <a:t>Line-by-line patch</a:t>
            </a:r>
          </a:p>
          <a:p>
            <a:r>
              <a:rPr lang="en-US" sz="1400" dirty="0"/>
              <a:t>Or complete rewritten function</a:t>
            </a:r>
          </a:p>
          <a:p>
            <a:r>
              <a:rPr lang="en-US" sz="1400" dirty="0"/>
              <a:t> Helps developers understand and apply the fix easily</a:t>
            </a:r>
          </a:p>
          <a:p>
            <a:r>
              <a:rPr lang="en-US" sz="1400" b="1" dirty="0"/>
              <a:t>Multi-Turn Debugging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Refine prompts if the first fix isn't accurate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0884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B35B-9641-ED97-95EF-11F00247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9958"/>
            <a:ext cx="10058400" cy="1450757"/>
          </a:xfrm>
        </p:spPr>
        <p:txBody>
          <a:bodyPr/>
          <a:lstStyle/>
          <a:p>
            <a:r>
              <a:rPr lang="en-US" dirty="0"/>
              <a:t>Key Features of Qwen Coder 1.5B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5A60-914E-0955-952F-5F9DE5FD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803804" cy="3326034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IN" sz="1600" b="1" dirty="0"/>
              <a:t>Lightweight &amp; Efficient</a:t>
            </a:r>
          </a:p>
          <a:p>
            <a:pPr lvl="1"/>
            <a:r>
              <a:rPr lang="en-IN" sz="1600" dirty="0"/>
              <a:t>Contains 1.5 billion parameters</a:t>
            </a:r>
          </a:p>
          <a:p>
            <a:pPr lvl="1"/>
            <a:r>
              <a:rPr lang="en-IN" sz="1600" dirty="0"/>
              <a:t>Optimized for edge devices and mid-tier cloud environments</a:t>
            </a:r>
          </a:p>
          <a:p>
            <a:pPr marL="292608" lvl="1" indent="0">
              <a:buNone/>
            </a:pPr>
            <a:r>
              <a:rPr lang="en-IN" sz="1600" dirty="0"/>
              <a:t>  </a:t>
            </a:r>
            <a:r>
              <a:rPr lang="en-IN" sz="1600" b="1" dirty="0"/>
              <a:t>Fast Inference</a:t>
            </a:r>
          </a:p>
          <a:p>
            <a:pPr lvl="1"/>
            <a:r>
              <a:rPr lang="en-IN" sz="1600" dirty="0"/>
              <a:t>Delivers real-time suggestions during development</a:t>
            </a:r>
          </a:p>
          <a:p>
            <a:pPr lvl="1"/>
            <a:r>
              <a:rPr lang="en-IN" sz="1600" dirty="0"/>
              <a:t>Ideal for IDE plugins, debugging tools, and CI/CD pipelines</a:t>
            </a:r>
          </a:p>
          <a:p>
            <a:pPr marL="201168" lvl="1" indent="0">
              <a:buNone/>
            </a:pPr>
            <a:r>
              <a:rPr lang="en-IN" sz="1600" b="1" dirty="0"/>
              <a:t> High Accuracy</a:t>
            </a:r>
          </a:p>
          <a:p>
            <a:pPr lvl="1"/>
            <a:r>
              <a:rPr lang="en-IN" sz="1600" dirty="0"/>
              <a:t>Performs well on both:</a:t>
            </a:r>
          </a:p>
          <a:p>
            <a:pPr lvl="1"/>
            <a:r>
              <a:rPr lang="en-IN" sz="1600" dirty="0"/>
              <a:t>Syntax-level errors</a:t>
            </a:r>
          </a:p>
          <a:p>
            <a:pPr lvl="1"/>
            <a:r>
              <a:rPr lang="en-IN" sz="1600" dirty="0"/>
              <a:t>Logic-level bugs</a:t>
            </a:r>
          </a:p>
          <a:p>
            <a:pPr lvl="1"/>
            <a:r>
              <a:rPr lang="en-IN" sz="1600" dirty="0"/>
              <a:t>Generates reliable, readable code fixes</a:t>
            </a:r>
          </a:p>
          <a:p>
            <a:pPr marL="201168" lvl="1" indent="0">
              <a:buNone/>
            </a:pPr>
            <a:r>
              <a:rPr lang="en-IN" sz="1600" b="1" dirty="0"/>
              <a:t>Open-Source &amp; Customizable</a:t>
            </a:r>
          </a:p>
          <a:p>
            <a:pPr lvl="1"/>
            <a:r>
              <a:rPr lang="en-IN" sz="1600" dirty="0"/>
              <a:t>Fully open-source under a permissive license</a:t>
            </a:r>
          </a:p>
          <a:p>
            <a:pPr lvl="1"/>
            <a:r>
              <a:rPr lang="en-IN" sz="1600" dirty="0"/>
              <a:t>Can be fine-tuned for specific domains, languages, or company codebases</a:t>
            </a:r>
          </a:p>
        </p:txBody>
      </p:sp>
    </p:spTree>
    <p:extLst>
      <p:ext uri="{BB962C8B-B14F-4D97-AF65-F5344CB8AC3E}">
        <p14:creationId xmlns:p14="http://schemas.microsoft.com/office/powerpoint/2010/main" val="285407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8F23-6FD6-14DD-1078-CD8F7BC0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2185-F3D2-40F8-43B5-31F0E5A0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US" b="1" dirty="0"/>
              <a:t> 1. Multi-File Bug Detection</a:t>
            </a:r>
          </a:p>
          <a:p>
            <a:pPr lvl="1"/>
            <a:r>
              <a:rPr lang="en-US" dirty="0"/>
              <a:t>Enable analysis across multiple files and modules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Improve detection of bugs that span file boundaries and interdependencies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b="1" dirty="0"/>
              <a:t> 2. Feedback-Based Learning (RLHF)</a:t>
            </a:r>
          </a:p>
          <a:p>
            <a:pPr lvl="1"/>
            <a:r>
              <a:rPr lang="en-US" dirty="0"/>
              <a:t>Incorporate Reinforcement Learning from Human Feedback (RLHF)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Continuously improve the model based on developer reviews and corrections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b="1" dirty="0"/>
              <a:t> 3. Integration with Test-Case Generation</a:t>
            </a:r>
          </a:p>
          <a:p>
            <a:pPr lvl="1"/>
            <a:r>
              <a:rPr lang="en-US" dirty="0"/>
              <a:t>Automatically generate relevant unit tests for both original and fixed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Ensure the robustness and correctness of applied fixes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These future directions aim to make Qwen Coder even more intelligent, context-aware, and capable of handling real-world,   large-scale codebases.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9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156-AA76-32FD-CD75-87F185B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12BF-4D96-6131-06D0-17EE08A1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Qwen 2.5 Coder 1.5B</a:t>
            </a:r>
            <a:r>
              <a:rPr lang="en-US" dirty="0"/>
              <a:t> brings </a:t>
            </a:r>
            <a:r>
              <a:rPr lang="en-US" b="1" dirty="0"/>
              <a:t>speed, accuracy, and intelligence</a:t>
            </a:r>
            <a:r>
              <a:rPr lang="en-US" dirty="0"/>
              <a:t> to the debugging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</a:t>
            </a:r>
            <a:r>
              <a:rPr lang="en-US" b="1" dirty="0"/>
              <a:t>AI-assisted bug detection and fixing</a:t>
            </a:r>
            <a:r>
              <a:rPr lang="en-US" dirty="0"/>
              <a:t> practical and accessible, even on lightweight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developers </a:t>
            </a:r>
            <a:r>
              <a:rPr lang="en-US" b="1" dirty="0"/>
              <a:t>focus on logic and functionality</a:t>
            </a:r>
            <a:r>
              <a:rPr lang="en-US" dirty="0"/>
              <a:t>, rather than syntax errors or low-level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major step forward in building </a:t>
            </a:r>
            <a:r>
              <a:rPr lang="en-US" b="1" dirty="0"/>
              <a:t>autonomous, self-healing software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Paves the way for smarter tools in </a:t>
            </a:r>
            <a:r>
              <a:rPr lang="en-US" b="1" dirty="0"/>
              <a:t>modern software development workflows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58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</TotalTime>
  <Words>711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Wingdings</vt:lpstr>
      <vt:lpstr>Retrospect</vt:lpstr>
      <vt:lpstr>Bug Detection and Fixing</vt:lpstr>
      <vt:lpstr>Introduction</vt:lpstr>
      <vt:lpstr>What is Qwen 2.5 Coder 1.5B?</vt:lpstr>
      <vt:lpstr>Pipeline Overview</vt:lpstr>
      <vt:lpstr>Step-by-Step Pipeline</vt:lpstr>
      <vt:lpstr>       Fix Generation using Qwen</vt:lpstr>
      <vt:lpstr>Key Features of Qwen Coder 1.5B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VENUKRISHNAN MS</dc:creator>
  <cp:lastModifiedBy>VENUKRISHNAN MS</cp:lastModifiedBy>
  <cp:revision>1</cp:revision>
  <dcterms:created xsi:type="dcterms:W3CDTF">2025-04-05T13:46:22Z</dcterms:created>
  <dcterms:modified xsi:type="dcterms:W3CDTF">2025-04-05T14:25:33Z</dcterms:modified>
</cp:coreProperties>
</file>