
<file path=[Content_Types].xml><?xml version="1.0" encoding="utf-8"?>
<Types xmlns="http://schemas.openxmlformats.org/package/2006/content-types">
  <Default Extension="xml" ContentType="application/xml"/>
  <Default Extension="wmf" ContentType="image/x-wmf"/>
  <Default Extension="bin" ContentType="application/vnd.openxmlformats-officedocument.oleObject"/>
  <Default Extension="rels" ContentType="application/vnd.openxmlformats-package.relationships+xml"/>
  <Default Extension="jpeg" ContentType="image/jpeg"/>
  <Default Extension="png" ContentType="image/png"/>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5.xml" ContentType="application/vnd.openxmlformats-officedocument.presentationml.notesSlide+xml"/>
  <Override PartName="/ppt/notesSlides/notesSlide24.xml" ContentType="application/vnd.openxmlformats-officedocument.presentationml.notesSlide+xml"/>
  <Override PartName="/ppt/notesSlides/notesSlide23.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2.xml" ContentType="application/vnd.openxmlformats-officedocument.presentationml.notesSlide+xml"/>
  <Override PartName="/ppt/notesSlides/notesSlide9.xml" ContentType="application/vnd.openxmlformats-officedocument.presentationml.notesSlide+xml"/>
  <Override PartName="/ppt/notesSlides/notesSlide8.xml" ContentType="application/vnd.openxmlformats-officedocument.presentationml.notesSlide+xml"/>
  <Override PartName="/ppt/notesSlides/notesSlide5.xml" ContentType="application/vnd.openxmlformats-officedocument.presentationml.notesSlide+xml"/>
  <Override PartName="/ppt/notesSlides/notesSlide3.xml" ContentType="application/vnd.openxmlformats-officedocument.presentationml.notesSlide+xml"/>
  <Override PartName="/ppt/notesSlides/notesSlide2.xml" ContentType="application/vnd.openxmlformats-officedocument.presentationml.notesSlide+xml"/>
  <Override PartName="/ppt/notesSlides/notesSlide1.xml" ContentType="application/vnd.openxmlformats-officedocument.presentationml.notesSlide+xml"/>
  <Override PartName="/ppt/slides/slide26.xml" ContentType="application/vnd.openxmlformats-officedocument.presentationml.slide+xml"/>
  <Override PartName="/ppt/slideLayouts/slideLayout11.xml" ContentType="application/vnd.openxmlformats-officedocument.presentationml.slideLayout+xml"/>
  <Override PartName="/ppt/slideLayouts/slideLayout10.xml" ContentType="application/vnd.openxmlformats-officedocument.presentationml.slideLayout+xml"/>
  <Override PartName="/ppt/slideLayouts/slideLayout3.xml" ContentType="application/vnd.openxmlformats-officedocument.presentationml.slideLayout+xml"/>
  <Override PartName="/ppt/notesSlides/notesSlide21.xml" ContentType="application/vnd.openxmlformats-officedocument.presentationml.notesSlide+xml"/>
  <Override PartName="/ppt/notesSlides/notesSlide14.xml" ContentType="application/vnd.openxmlformats-officedocument.presentationml.notesSlide+xml"/>
  <Override PartName="/ppt/slides/slide24.xml" ContentType="application/vnd.openxmlformats-officedocument.presentationml.slide+xml"/>
  <Override PartName="/ppt/slides/slide25.xml" ContentType="application/vnd.openxmlformats-officedocument.presentationml.slide+xml"/>
  <Override PartName="/ppt/slideLayouts/slideLayout9.xml" ContentType="application/vnd.openxmlformats-officedocument.presentationml.slideLayout+xml"/>
  <Override PartName="/ppt/slides/slide13.xml" ContentType="application/vnd.openxmlformats-officedocument.presentationml.slide+xml"/>
  <Override PartName="/ppt/theme/theme2.xml" ContentType="application/vnd.openxmlformats-officedocument.theme+xml"/>
  <Override PartName="/ppt/theme/theme1.xml" ContentType="application/vnd.openxmlformats-officedocument.theme+xml"/>
  <Override PartName="/ppt/slides/slide3.xml" ContentType="application/vnd.openxmlformats-officedocument.presentationml.slide+xml"/>
  <Override PartName="/ppt/notesSlides/notesSlide22.xml" ContentType="application/vnd.openxmlformats-officedocument.presentationml.notesSlide+xml"/>
  <Override PartName="/ppt/slideLayouts/slideLayout4.xml" ContentType="application/vnd.openxmlformats-officedocument.presentationml.slideLayout+xml"/>
  <Override PartName="/ppt/notesSlides/notesSlide20.xml" ContentType="application/vnd.openxmlformats-officedocument.presentationml.notesSlide+xml"/>
  <Override PartName="/ppt/notesSlides/notesSlide10.xml" ContentType="application/vnd.openxmlformats-officedocument.presentationml.notesSlide+xml"/>
  <Override PartName="/ppt/slides/slide21.xml" ContentType="application/vnd.openxmlformats-officedocument.presentationml.slide+xml"/>
  <Override PartName="/ppt/slideLayouts/slideLayout1.xml" ContentType="application/vnd.openxmlformats-officedocument.presentationml.slideLayout+xml"/>
  <Override PartName="/ppt/slides/slide12.xml" ContentType="application/vnd.openxmlformats-officedocument.presentationml.slide+xml"/>
  <Override PartName="/ppt/slideLayouts/slideLayout5.xml" ContentType="application/vnd.openxmlformats-officedocument.presentationml.slideLayout+xml"/>
  <Override PartName="/ppt/slides/slide7.xml" ContentType="application/vnd.openxmlformats-officedocument.presentationml.slide+xml"/>
  <Override PartName="/ppt/notesSlides/notesSlide4.xml" ContentType="application/vnd.openxmlformats-officedocument.presentationml.notesSlide+xml"/>
  <Override PartName="/ppt/tableStyles.xml" ContentType="application/vnd.openxmlformats-officedocument.presentationml.tableStyles+xml"/>
  <Override PartName="/docProps/app.xml" ContentType="application/vnd.openxmlformats-officedocument.extended-properties+xml"/>
  <Override PartName="/ppt/slides/slide17.xml" ContentType="application/vnd.openxmlformats-officedocument.presentationml.slide+xml"/>
  <Override PartName="/ppt/viewProps.xml" ContentType="application/vnd.openxmlformats-officedocument.presentationml.viewProps+xml"/>
  <Override PartName="/ppt/notesSlides/notesSlide7.xml" ContentType="application/vnd.openxmlformats-officedocument.presentationml.notesSlide+xml"/>
  <Override PartName="/ppt/presentation.xml" ContentType="application/vnd.openxmlformats-officedocument.presentationml.presentation.main+xml"/>
  <Override PartName="/ppt/slides/slide8.xml" ContentType="application/vnd.openxmlformats-officedocument.presentationml.slide+xml"/>
  <Override PartName="/ppt/slideLayouts/slideLayout2.xml" ContentType="application/vnd.openxmlformats-officedocument.presentationml.slideLayout+xml"/>
  <Override PartName="/ppt/presProps.xml" ContentType="application/vnd.openxmlformats-officedocument.presentationml.presProps+xml"/>
  <Override PartName="/ppt/slideLayouts/slideLayout8.xml" ContentType="application/vnd.openxmlformats-officedocument.presentationml.slideLayout+xml"/>
  <Override PartName="/docProps/core.xml" ContentType="application/vnd.openxmlformats-package.core-properties+xml"/>
  <Override PartName="/ppt/notesSlides/notesSlide28.xml" ContentType="application/vnd.openxmlformats-officedocument.presentationml.notesSlide+xml"/>
  <Override PartName="/ppt/slideLayouts/slideLayout6.xml" ContentType="application/vnd.openxmlformats-officedocument.presentationml.slideLayout+xml"/>
  <Override PartName="/ppt/notesSlides/notesSlide11.xml" ContentType="application/vnd.openxmlformats-officedocument.presentationml.notesSlide+xml"/>
  <Override PartName="/ppt/slides/slide10.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slides/slide1.xml" ContentType="application/vnd.openxmlformats-officedocument.presentationml.slide+xml"/>
  <Override PartName="/ppt/slideMasters/slideMaster1.xml" ContentType="application/vnd.openxmlformats-officedocument.presentationml.slideMaster+xml"/>
  <Override PartName="/ppt/slides/slide2.xml" ContentType="application/vnd.openxmlformats-officedocument.presentationml.slide+xml"/>
  <Override PartName="/ppt/notesSlides/notesSlide6.xml" ContentType="application/vnd.openxmlformats-officedocument.presentationml.notesSlide+xml"/>
  <Override PartName="/ppt/slides/slide4.xml" ContentType="application/vnd.openxmlformats-officedocument.presentationml.slide+xml"/>
  <Override PartName="/ppt/slides/slide5.xml" ContentType="application/vnd.openxmlformats-officedocument.presentationml.slide+xml"/>
  <Override PartName="/ppt/notesSlides/notesSlide13.xml" ContentType="application/vnd.openxmlformats-officedocument.presentationml.notesSlide+xml"/>
  <Override PartName="/ppt/slides/slide9.xml" ContentType="application/vnd.openxmlformats-officedocument.presentationml.slide+xml"/>
  <Override PartName="/ppt/slides/slide28.xml" ContentType="application/vnd.openxmlformats-officedocument.presentationml.slide+xml"/>
  <Override PartName="/ppt/slides/slide20.xml" ContentType="application/vnd.openxmlformats-officedocument.presentationml.slide+xml"/>
  <Override PartName="/ppt/slides/slide11.xml" ContentType="application/vnd.openxmlformats-officedocument.presentationml.slide+xml"/>
  <Override PartName="/ppt/notesSlides/notesSlide15.xml" ContentType="application/vnd.openxmlformats-officedocument.presentationml.notesSlide+xml"/>
  <Override PartName="/ppt/slides/slide14.xml" ContentType="application/vnd.openxmlformats-officedocument.presentationml.slide+xml"/>
  <Override PartName="/ppt/slideLayouts/slideLayout7.xml" ContentType="application/vnd.openxmlformats-officedocument.presentationml.slideLayout+xml"/>
  <Override PartName="/ppt/slides/slide15.xml" ContentType="application/vnd.openxmlformats-officedocument.presentationml.slide+xml"/>
  <Override PartName="/ppt/slides/slide16.xml" ContentType="application/vnd.openxmlformats-officedocument.presentationml.slide+xml"/>
  <Override PartName="/ppt/slides/slide27.xml" ContentType="application/vnd.openxmlformats-officedocument.presentationml.slide+xml"/>
  <Override PartName="/ppt/slides/slide18.xml" ContentType="application/vnd.openxmlformats-officedocument.presentationml.slide+xml"/>
  <Override PartName="/ppt/notesSlides/notesSlide17.xml" ContentType="application/vnd.openxmlformats-officedocument.presentationml.notesSlide+xml"/>
  <Override PartName="/ppt/slides/slide22.xml" ContentType="application/vnd.openxmlformats-officedocument.presentationml.slide+xml"/>
  <Override PartName="/ppt/slides/slide19.xml" ContentType="application/vnd.openxmlformats-officedocument.presentationml.slide+xml"/>
  <Override PartName="/ppt/slides/slide23.xml" ContentType="application/vnd.openxmlformats-officedocument.presentationml.slid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12192000" cy="6858000"/>
  <p:notesSz cx="6858000" cy="9144000"/>
  <p:defaultTextStyle>
    <a:defPPr>
      <a:defRPr lang="en-US"/>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showPr>
</p:presentationPr>
</file>

<file path=ppt/tableStyles.xml><?xml version="1.0" encoding="utf-8"?>
<a:tblStyleLst xmlns:a="http://schemas.openxmlformats.org/drawingml/2006/main" def="{2D5ABB26-0587-4C30-8999-92F81FD0307C}">
  <a:tblStyle styleId="{2D5ABB26-0587-4C30-8999-92F81FD0307C}" styleName="No Style, No Grid">
    <a:wholeTbl>
      <a:tcTxStyle>
        <a:fontRef idx="minor">
          <a:srgbClr val="000000"/>
        </a:fontRef>
        <a:schemeClr val="tx1"/>
      </a:tcTxStyle>
      <a:tcStyle>
        <a:tcBdr>
          <a:left>
            <a:ln w="12700">
              <a:noFill/>
            </a:ln>
          </a:left>
          <a:right>
            <a:ln w="12700">
              <a:noFill/>
            </a:ln>
          </a:right>
          <a:top>
            <a:ln w="12700">
              <a:noFill/>
            </a:ln>
          </a:top>
          <a:bottom>
            <a:ln w="12700">
              <a:noFill/>
            </a:ln>
          </a:bottom>
          <a:insideH>
            <a:ln w="12700">
              <a:noFill/>
            </a:ln>
          </a:insideH>
          <a:insideV>
            <a:ln w="12700">
              <a:noFill/>
            </a:ln>
          </a:insideV>
        </a:tcBdr>
        <a:fill>
          <a:no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82" d="100"/>
          <a:sy n="82" d="100"/>
        </p:scale>
        <p:origin x="557" y="48"/>
      </p:cViewPr>
      <p:guideLst>
        <p:guide pos="2160" orient="horz"/>
        <p:guide pos="3840"/>
      </p:guideLst>
    </p:cSldViewPr>
  </p:slideViewPr>
  <p:gridSpacing cx="76200" cy="76200"/>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notesMaster" Target="notesMasters/notesMaster1.xml"/><Relationship Id="rId33" Type="http://schemas.openxmlformats.org/officeDocument/2006/relationships/presProps" Target="presProps.xml" /><Relationship Id="rId34" Type="http://schemas.openxmlformats.org/officeDocument/2006/relationships/tableStyles" Target="tableStyles.xml" /><Relationship Id="rId3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1840472314" name="Header Placeholder 1"/>
          <p:cNvSpPr>
            <a:spLocks noGrp="1"/>
          </p:cNvSpPr>
          <p:nvPr>
            <p:ph type="hdr" sz="quarter"/>
          </p:nvPr>
        </p:nvSpPr>
        <p:spPr bwMode="auto">
          <a:xfrm>
            <a:off x="0" y="0"/>
            <a:ext cx="2971800" cy="457200"/>
          </a:xfrm>
          <a:prstGeom prst="rect">
            <a:avLst/>
          </a:prstGeom>
        </p:spPr>
        <p:txBody>
          <a:bodyPr vert="horz" lIns="91440" tIns="45720" rIns="91440" bIns="45720" rtlCol="0"/>
          <a:lstStyle>
            <a:lvl1pPr algn="l">
              <a:defRPr sz="1200"/>
            </a:lvl1pPr>
          </a:lstStyle>
          <a:p>
            <a:pPr>
              <a:defRPr/>
            </a:pPr>
            <a:endParaRPr lang="en-US"/>
          </a:p>
        </p:txBody>
      </p:sp>
      <p:sp>
        <p:nvSpPr>
          <p:cNvPr id="403746767" name="Date Placeholder 2"/>
          <p:cNvSpPr>
            <a:spLocks noGrp="1"/>
          </p:cNvSpPr>
          <p:nvPr>
            <p:ph type="dt" idx="1"/>
          </p:nvPr>
        </p:nvSpPr>
        <p:spPr bwMode="auto">
          <a:xfrm>
            <a:off x="3884613" y="0"/>
            <a:ext cx="2971800" cy="457200"/>
          </a:xfrm>
          <a:prstGeom prst="rect">
            <a:avLst/>
          </a:prstGeom>
        </p:spPr>
        <p:txBody>
          <a:bodyPr vert="horz" lIns="91440" tIns="45720" rIns="91440" bIns="45720" rtlCol="0"/>
          <a:lstStyle>
            <a:lvl1pPr algn="r">
              <a:defRPr sz="1200"/>
            </a:lvl1pPr>
          </a:lstStyle>
          <a:p>
            <a:pPr>
              <a:defRPr/>
            </a:pPr>
            <a:fld id="{AADF1554-15EB-48A3-9F2F-3649FCB99F47}" type="datetimeFigureOut">
              <a:rPr lang="en-US"/>
              <a:t>10/15/2025</a:t>
            </a:fld>
            <a:endParaRPr lang="en-US"/>
          </a:p>
        </p:txBody>
      </p:sp>
      <p:sp>
        <p:nvSpPr>
          <p:cNvPr id="1472789134" name="Slide Image Placeholder 3"/>
          <p:cNvSpPr>
            <a:spLocks noChangeAspect="1" noGrp="1" noRot="1"/>
          </p:cNvSpPr>
          <p:nvPr>
            <p:ph type="sldImg" idx="2"/>
          </p:nvPr>
        </p:nvSpPr>
        <p:spPr bwMode="auto">
          <a:xfrm>
            <a:off x="381000" y="685800"/>
            <a:ext cx="6096000" cy="34290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1610333767" name="Notes Placeholder 4"/>
          <p:cNvSpPr>
            <a:spLocks noGrp="1"/>
          </p:cNvSpPr>
          <p:nvPr>
            <p:ph type="body" sz="quarter" idx="3"/>
          </p:nvPr>
        </p:nvSpPr>
        <p:spPr bwMode="auto">
          <a:xfrm>
            <a:off x="685800" y="4343400"/>
            <a:ext cx="5486400" cy="4114800"/>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85748937" name="Footer Placeholder 5"/>
          <p:cNvSpPr>
            <a:spLocks noGrp="1"/>
          </p:cNvSpPr>
          <p:nvPr>
            <p:ph type="ftr" sz="quarter" idx="4"/>
          </p:nvPr>
        </p:nvSpPr>
        <p:spPr bwMode="auto">
          <a:xfrm>
            <a:off x="0" y="8685213"/>
            <a:ext cx="2971800" cy="457200"/>
          </a:xfrm>
          <a:prstGeom prst="rect">
            <a:avLst/>
          </a:prstGeom>
        </p:spPr>
        <p:txBody>
          <a:bodyPr vert="horz" lIns="91440" tIns="45720" rIns="91440" bIns="45720" rtlCol="0" anchor="b"/>
          <a:lstStyle>
            <a:lvl1pPr algn="l">
              <a:defRPr sz="1200"/>
            </a:lvl1pPr>
          </a:lstStyle>
          <a:p>
            <a:pPr>
              <a:defRPr/>
            </a:pPr>
            <a:endParaRPr lang="en-US"/>
          </a:p>
        </p:txBody>
      </p:sp>
      <p:sp>
        <p:nvSpPr>
          <p:cNvPr id="481015409" name="Slide Number Placeholder 6"/>
          <p:cNvSpPr>
            <a:spLocks noGrp="1"/>
          </p:cNvSpPr>
          <p:nvPr>
            <p:ph type="sldNum" sz="quarter" idx="5"/>
          </p:nvPr>
        </p:nvSpPr>
        <p:spPr bwMode="auto">
          <a:xfrm>
            <a:off x="3884613" y="8685213"/>
            <a:ext cx="2971800" cy="457200"/>
          </a:xfrm>
          <a:prstGeom prst="rect">
            <a:avLst/>
          </a:prstGeom>
        </p:spPr>
        <p:txBody>
          <a:bodyPr vert="horz" lIns="91440" tIns="45720" rIns="91440" bIns="45720" rtlCol="0" anchor="b"/>
          <a:lstStyle>
            <a:lvl1pPr algn="r">
              <a:defRPr sz="1200"/>
            </a:lvl1pPr>
          </a:lstStyle>
          <a:p>
            <a:pPr>
              <a:defRPr/>
            </a:pPr>
            <a:fld id="{235265AB-896A-4FC0-9CA1-A5C2DA15E4F5}"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rtl="0">
      <a:defRPr sz="1200">
        <a:solidFill>
          <a:schemeClr val="tx1"/>
        </a:solidFill>
        <a:latin typeface="+mn-lt"/>
        <a:ea typeface="+mn-ea"/>
        <a:cs typeface="+mn-cs"/>
      </a:defRPr>
    </a:lvl1pPr>
    <a:lvl2pPr marL="457200" algn="l" defTabSz="914400" rtl="0">
      <a:defRPr sz="1200">
        <a:solidFill>
          <a:schemeClr val="tx1"/>
        </a:solidFill>
        <a:latin typeface="+mn-lt"/>
        <a:ea typeface="+mn-ea"/>
        <a:cs typeface="+mn-cs"/>
      </a:defRPr>
    </a:lvl2pPr>
    <a:lvl3pPr marL="914400" algn="l" defTabSz="914400" rtl="0">
      <a:defRPr sz="1200">
        <a:solidFill>
          <a:schemeClr val="tx1"/>
        </a:solidFill>
        <a:latin typeface="+mn-lt"/>
        <a:ea typeface="+mn-ea"/>
        <a:cs typeface="+mn-cs"/>
      </a:defRPr>
    </a:lvl3pPr>
    <a:lvl4pPr marL="1371600" algn="l" defTabSz="914400" rtl="0">
      <a:defRPr sz="1200">
        <a:solidFill>
          <a:schemeClr val="tx1"/>
        </a:solidFill>
        <a:latin typeface="+mn-lt"/>
        <a:ea typeface="+mn-ea"/>
        <a:cs typeface="+mn-cs"/>
      </a:defRPr>
    </a:lvl4pPr>
    <a:lvl5pPr marL="1828800" algn="l" defTabSz="914400" rtl="0">
      <a:defRPr sz="1200">
        <a:solidFill>
          <a:schemeClr val="tx1"/>
        </a:solidFill>
        <a:latin typeface="+mn-lt"/>
        <a:ea typeface="+mn-ea"/>
        <a:cs typeface="+mn-cs"/>
      </a:defRPr>
    </a:lvl5pPr>
    <a:lvl6pPr marL="2286000" algn="l" defTabSz="914400" rtl="0">
      <a:defRPr sz="1200">
        <a:solidFill>
          <a:schemeClr val="tx1"/>
        </a:solidFill>
        <a:latin typeface="+mn-lt"/>
        <a:ea typeface="+mn-ea"/>
        <a:cs typeface="+mn-cs"/>
      </a:defRPr>
    </a:lvl6pPr>
    <a:lvl7pPr marL="2743200" algn="l" defTabSz="914400" rtl="0">
      <a:defRPr sz="1200">
        <a:solidFill>
          <a:schemeClr val="tx1"/>
        </a:solidFill>
        <a:latin typeface="+mn-lt"/>
        <a:ea typeface="+mn-ea"/>
        <a:cs typeface="+mn-cs"/>
      </a:defRPr>
    </a:lvl7pPr>
    <a:lvl8pPr marL="3200400" algn="l" defTabSz="914400" rtl="0">
      <a:defRPr sz="1200">
        <a:solidFill>
          <a:schemeClr val="tx1"/>
        </a:solidFill>
        <a:latin typeface="+mn-lt"/>
        <a:ea typeface="+mn-ea"/>
        <a:cs typeface="+mn-cs"/>
      </a:defRPr>
    </a:lvl8pPr>
    <a:lvl9pPr marL="3657600" algn="l" defTabSz="914400" rtl="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912E487-524B-5B0C-289C-3D60AA5C2CB9}" type="slidenum">
              <a:rPr/>
              <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EEFC1C8-CC17-D0CE-DDCD-51A2BA1B877B}" type="slidenum">
              <a:rPr/>
              <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724559F-DF00-810C-ED71-F89FF03C2DB8}" type="slidenum">
              <a:rPr/>
              <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C452B1F-FBB5-C304-0936-71D3C6032B6F}" type="slidenum">
              <a:rPr/>
              <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081117A-E7FE-CCA1-1EC3-105F22B1FFD5}" type="slidenum">
              <a:rPr/>
              <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6EDEC87-015E-0632-7D28-51547DA60848}" type="slidenum">
              <a:rPr/>
              <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975C434-C7AB-742E-A72F-A9D001042C89}" type="slidenum">
              <a:rPr/>
              <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7BA2D5B-8718-EA76-F5FE-D160225E8368}" type="slidenum">
              <a:rPr/>
              <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0F911E4-FD08-A04B-A488-BB4B0A54C73C}" type="slidenum">
              <a:rPr/>
              <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785468098" name="Slide Image Placeholder 1"/>
          <p:cNvSpPr>
            <a:spLocks noChangeAspect="1" noGrp="1" noRot="1"/>
          </p:cNvSpPr>
          <p:nvPr>
            <p:ph type="sldImg"/>
          </p:nvPr>
        </p:nvSpPr>
        <p:spPr bwMode="auto"/>
      </p:sp>
      <p:sp>
        <p:nvSpPr>
          <p:cNvPr id="2068419754" name="Notes Placeholder 2"/>
          <p:cNvSpPr>
            <a:spLocks noGrp="1"/>
          </p:cNvSpPr>
          <p:nvPr>
            <p:ph type="body" idx="1"/>
          </p:nvPr>
        </p:nvSpPr>
        <p:spPr bwMode="auto"/>
        <p:txBody>
          <a:bodyPr/>
          <a:lstStyle/>
          <a:p>
            <a:pPr>
              <a:defRPr/>
            </a:pPr>
            <a:endParaRPr/>
          </a:p>
        </p:txBody>
      </p:sp>
      <p:sp>
        <p:nvSpPr>
          <p:cNvPr id="978439092" name="Slide Number Placeholder 3"/>
          <p:cNvSpPr>
            <a:spLocks noGrp="1"/>
          </p:cNvSpPr>
          <p:nvPr>
            <p:ph type="sldNum" sz="quarter" idx="10"/>
          </p:nvPr>
        </p:nvSpPr>
        <p:spPr bwMode="auto"/>
        <p:txBody>
          <a:bodyPr/>
          <a:lstStyle/>
          <a:p>
            <a:pPr>
              <a:defRPr/>
            </a:pPr>
            <a:fld id="{53CAC0B9-8E80-10DB-7824-6C14CD805C58}" type="slidenum">
              <a:rPr/>
              <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B1A7AD59-6AA6-0D40-3239-A0779536834B}" type="slidenum">
              <a:rPr/>
              <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C03E443-0303-021E-F52D-CD8363FB4A03}" type="slidenum">
              <a:rPr/>
              <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3CA41E1-E63F-5F63-5273-010B9FF08065}" type="slidenum">
              <a:rPr/>
              <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893164132" name="Slide Image Placeholder 1"/>
          <p:cNvSpPr>
            <a:spLocks noChangeAspect="1" noGrp="1" noRot="1"/>
          </p:cNvSpPr>
          <p:nvPr>
            <p:ph type="sldImg"/>
          </p:nvPr>
        </p:nvSpPr>
        <p:spPr bwMode="auto"/>
        <p:txBody>
          <a:bodyPr/>
          <a:lstStyle/>
          <a:p>
            <a:pPr>
              <a:defRPr/>
            </a:pPr>
            <a:endParaRPr lang="en-IN"/>
          </a:p>
        </p:txBody>
      </p:sp>
      <p:sp>
        <p:nvSpPr>
          <p:cNvPr id="881417291" name="Notes Placeholder 2"/>
          <p:cNvSpPr>
            <a:spLocks noGrp="1"/>
          </p:cNvSpPr>
          <p:nvPr>
            <p:ph type="body" idx="1"/>
          </p:nvPr>
        </p:nvSpPr>
        <p:spPr bwMode="auto"/>
        <p:txBody>
          <a:bodyPr/>
          <a:lstStyle/>
          <a:p>
            <a:pPr>
              <a:defRPr/>
            </a:pPr>
            <a:endParaRPr lang="en-IN"/>
          </a:p>
        </p:txBody>
      </p:sp>
      <p:sp>
        <p:nvSpPr>
          <p:cNvPr id="148391637" name="Slide Number Placeholder 3"/>
          <p:cNvSpPr>
            <a:spLocks noGrp="1"/>
          </p:cNvSpPr>
          <p:nvPr>
            <p:ph type="sldNum" sz="quarter" idx="5"/>
          </p:nvPr>
        </p:nvSpPr>
        <p:spPr bwMode="auto"/>
        <p:txBody>
          <a:bodyPr/>
          <a:lstStyle/>
          <a:p>
            <a:pPr>
              <a:defRPr/>
            </a:pPr>
            <a:fld id="{235265AB-896A-4FC0-9CA1-A5C2DA15E4F5}" type="slidenum">
              <a:rPr lang="en-US"/>
              <a:t>20</a:t>
            </a:fld>
            <a:endParaRPr 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CBF424E-F049-5624-67CF-B618FF74170D}" type="slidenum">
              <a:rPr/>
              <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1914430891" name="Slide Image Placeholder 1"/>
          <p:cNvSpPr>
            <a:spLocks noChangeAspect="1" noGrp="1" noRot="1"/>
          </p:cNvSpPr>
          <p:nvPr>
            <p:ph type="sldImg"/>
          </p:nvPr>
        </p:nvSpPr>
        <p:spPr bwMode="auto"/>
        <p:txBody>
          <a:bodyPr/>
          <a:lstStyle/>
          <a:p>
            <a:pPr>
              <a:defRPr/>
            </a:pPr>
            <a:endParaRPr lang="en-IN"/>
          </a:p>
        </p:txBody>
      </p:sp>
      <p:sp>
        <p:nvSpPr>
          <p:cNvPr id="2083946396" name="Notes Placeholder 2"/>
          <p:cNvSpPr>
            <a:spLocks noGrp="1"/>
          </p:cNvSpPr>
          <p:nvPr>
            <p:ph type="body" idx="1"/>
          </p:nvPr>
        </p:nvSpPr>
        <p:spPr bwMode="auto"/>
        <p:txBody>
          <a:bodyPr/>
          <a:lstStyle/>
          <a:p>
            <a:pPr>
              <a:defRPr/>
            </a:pPr>
            <a:endParaRPr lang="en-IN"/>
          </a:p>
        </p:txBody>
      </p:sp>
      <p:sp>
        <p:nvSpPr>
          <p:cNvPr id="1213185488" name="Slide Number Placeholder 3"/>
          <p:cNvSpPr>
            <a:spLocks noGrp="1"/>
          </p:cNvSpPr>
          <p:nvPr>
            <p:ph type="sldNum" sz="quarter" idx="5"/>
          </p:nvPr>
        </p:nvSpPr>
        <p:spPr bwMode="auto"/>
        <p:txBody>
          <a:bodyPr/>
          <a:lstStyle/>
          <a:p>
            <a:pPr>
              <a:defRPr/>
            </a:pPr>
            <a:fld id="{235265AB-896A-4FC0-9CA1-A5C2DA15E4F5}" type="slidenum">
              <a:rPr lang="en-US"/>
              <a:t>22</a:t>
            </a:fld>
            <a:endParaRPr 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8DF5ABE-E1BD-B67E-0AA5-038449EC750D}" type="slidenum">
              <a:rPr/>
              <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349305890" name="Slide Image Placeholder 1"/>
          <p:cNvSpPr>
            <a:spLocks noChangeAspect="1" noGrp="1" noRot="1"/>
          </p:cNvSpPr>
          <p:nvPr>
            <p:ph type="sldImg"/>
          </p:nvPr>
        </p:nvSpPr>
        <p:spPr bwMode="auto"/>
      </p:sp>
      <p:sp>
        <p:nvSpPr>
          <p:cNvPr id="1796022596" name="Notes Placeholder 2"/>
          <p:cNvSpPr>
            <a:spLocks noGrp="1"/>
          </p:cNvSpPr>
          <p:nvPr>
            <p:ph type="body" idx="1"/>
          </p:nvPr>
        </p:nvSpPr>
        <p:spPr bwMode="auto"/>
        <p:txBody>
          <a:bodyPr/>
          <a:lstStyle/>
          <a:p>
            <a:pPr>
              <a:defRPr/>
            </a:pPr>
            <a:endParaRPr/>
          </a:p>
        </p:txBody>
      </p:sp>
      <p:sp>
        <p:nvSpPr>
          <p:cNvPr id="1736686954" name="Slide Number Placeholder 3"/>
          <p:cNvSpPr>
            <a:spLocks noGrp="1"/>
          </p:cNvSpPr>
          <p:nvPr>
            <p:ph type="sldNum" sz="quarter" idx="10"/>
          </p:nvPr>
        </p:nvSpPr>
        <p:spPr bwMode="auto"/>
        <p:txBody>
          <a:bodyPr/>
          <a:lstStyle/>
          <a:p>
            <a:pPr>
              <a:defRPr/>
            </a:pPr>
            <a:fld id="{0499568B-3FF9-95BF-724C-602F938575D5}" type="slidenum">
              <a:rPr/>
              <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1E802C7-1F4C-83A0-ACED-6CF7FE74EA5A}" type="slidenum">
              <a:rPr/>
              <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ED06CCC-6D30-25F2-A079-67AA058890D4}" type="slidenum">
              <a:rPr/>
              <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EFF314A-1C75-985C-482B-75AE4053B0CC}" type="slidenum">
              <a:rPr/>
              <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6D4FBD6-9B2D-8FD7-9FB2-7373DADF9C3C}" type="slidenum">
              <a:rPr/>
              <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19678F9-E81D-EC26-C591-9B8724E55108}" type="slidenum">
              <a:rPr/>
              <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DEA45F4-51F2-08BE-B8E1-0218EC908641}" type="slidenum">
              <a:rPr/>
              <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ABF3EEB-1B96-0300-E96A-5109FC2EC00C}" type="slidenum">
              <a:rPr/>
              <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B7BDAAB-8F1E-2B49-FBF9-FB9B3776F256}" type="slidenum">
              <a:rPr/>
              <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8CD7834-3728-8A3C-EFB7-261E355C1EB9}" type="slidenum">
              <a:rPr/>
              <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BC8FB4B-D5DC-30EE-DB2C-F6F746ED83E5}" type="slidenum">
              <a:rPr/>
              <a:t/>
            </a:fld>
            <a:endParaRPr/>
          </a:p>
        </p:txBody>
      </p:sp>
    </p:spTree>
  </p:cSld>
  <p:clrMapOvr>
    <a:masterClrMapping/>
  </p:clrMapOvr>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86499452" name="Title 1"/>
          <p:cNvSpPr>
            <a:spLocks noGrp="1"/>
          </p:cNvSpPr>
          <p:nvPr>
            <p:ph type="ctrTitle"/>
          </p:nvPr>
        </p:nvSpPr>
        <p:spPr bwMode="auto">
          <a:xfrm>
            <a:off x="1524000" y="1122363"/>
            <a:ext cx="9144000" cy="2387600"/>
          </a:xfrm>
        </p:spPr>
        <p:txBody>
          <a:bodyPr anchor="b"/>
          <a:lstStyle>
            <a:lvl1pPr algn="ctr">
              <a:defRPr sz="6000"/>
            </a:lvl1pPr>
          </a:lstStyle>
          <a:p>
            <a:pPr>
              <a:defRPr/>
            </a:pPr>
            <a:r>
              <a:rPr lang="en-US"/>
              <a:t>Click to edit Master title style</a:t>
            </a:r>
            <a:endParaRPr/>
          </a:p>
        </p:txBody>
      </p:sp>
      <p:sp>
        <p:nvSpPr>
          <p:cNvPr id="1963497719" name="Subtitle 2"/>
          <p:cNvSpPr>
            <a:spLocks noGrp="1"/>
          </p:cNvSpPr>
          <p:nvPr>
            <p:ph type="subTitle" idx="1"/>
          </p:nvPr>
        </p:nvSpPr>
        <p:spPr bwMode="auto">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a:p>
        </p:txBody>
      </p:sp>
      <p:sp>
        <p:nvSpPr>
          <p:cNvPr id="1874341805" name="Date Placeholder 3"/>
          <p:cNvSpPr>
            <a:spLocks noGrp="1"/>
          </p:cNvSpPr>
          <p:nvPr>
            <p:ph type="dt" sz="half" idx="10"/>
          </p:nvPr>
        </p:nvSpPr>
        <p:spPr bwMode="auto"/>
        <p:txBody>
          <a:bodyPr/>
          <a:lstStyle/>
          <a:p>
            <a:pPr>
              <a:defRPr/>
            </a:pPr>
            <a:r>
              <a:rPr lang="en-US"/>
              <a:t> 29/08/2025</a:t>
            </a:r>
            <a:endParaRPr/>
          </a:p>
        </p:txBody>
      </p:sp>
      <p:sp>
        <p:nvSpPr>
          <p:cNvPr id="455557119" name="Footer Placeholder 4"/>
          <p:cNvSpPr>
            <a:spLocks noGrp="1"/>
          </p:cNvSpPr>
          <p:nvPr>
            <p:ph type="ftr" sz="quarter" idx="11"/>
          </p:nvPr>
        </p:nvSpPr>
        <p:spPr bwMode="auto"/>
        <p:txBody>
          <a:bodyPr/>
          <a:lstStyle/>
          <a:p>
            <a:pPr>
              <a:defRPr/>
            </a:pPr>
            <a:r>
              <a:rPr lang="en-US"/>
              <a:t>THAMIRABHARANI ENGINEERING COLLEGE/ECE, FIRST REVIEW</a:t>
            </a:r>
            <a:endParaRPr/>
          </a:p>
        </p:txBody>
      </p:sp>
      <p:sp>
        <p:nvSpPr>
          <p:cNvPr id="1908210988" name="Slide Number Placeholder 5"/>
          <p:cNvSpPr>
            <a:spLocks noGrp="1"/>
          </p:cNvSpPr>
          <p:nvPr>
            <p:ph type="sldNum" sz="quarter" idx="12"/>
          </p:nvPr>
        </p:nvSpPr>
        <p:spPr bwMode="auto"/>
        <p:txBody>
          <a:bodyPr/>
          <a:lstStyle/>
          <a:p>
            <a:pPr>
              <a:defRPr/>
            </a:pPr>
            <a:fld id="{78A12D3B-51A3-4917-84B6-034B1A78E18A}" type="slidenum">
              <a:rPr lang="en-US"/>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615604832" name="Title 1"/>
          <p:cNvSpPr>
            <a:spLocks noGrp="1"/>
          </p:cNvSpPr>
          <p:nvPr>
            <p:ph type="title"/>
          </p:nvPr>
        </p:nvSpPr>
        <p:spPr bwMode="auto"/>
        <p:txBody>
          <a:bodyPr/>
          <a:lstStyle/>
          <a:p>
            <a:pPr>
              <a:defRPr/>
            </a:pPr>
            <a:r>
              <a:rPr lang="en-US"/>
              <a:t>Click to edit Master title style</a:t>
            </a:r>
            <a:endParaRPr/>
          </a:p>
        </p:txBody>
      </p:sp>
      <p:sp>
        <p:nvSpPr>
          <p:cNvPr id="934469183" name="Vertical Text Placeholder 2"/>
          <p:cNvSpPr>
            <a:spLocks noGrp="1"/>
          </p:cNvSpPr>
          <p:nvPr>
            <p:ph type="body" orient="vert" idx="1"/>
          </p:nvPr>
        </p:nvSpPr>
        <p:spPr bwMode="auto"/>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31962136" name="Date Placeholder 3"/>
          <p:cNvSpPr>
            <a:spLocks noGrp="1"/>
          </p:cNvSpPr>
          <p:nvPr>
            <p:ph type="dt" sz="half" idx="10"/>
          </p:nvPr>
        </p:nvSpPr>
        <p:spPr bwMode="auto"/>
        <p:txBody>
          <a:bodyPr/>
          <a:lstStyle/>
          <a:p>
            <a:pPr>
              <a:defRPr/>
            </a:pPr>
            <a:r>
              <a:rPr lang="en-US"/>
              <a:t> 29/08/2025</a:t>
            </a:r>
            <a:endParaRPr/>
          </a:p>
        </p:txBody>
      </p:sp>
      <p:sp>
        <p:nvSpPr>
          <p:cNvPr id="1920427592" name="Footer Placeholder 4"/>
          <p:cNvSpPr>
            <a:spLocks noGrp="1"/>
          </p:cNvSpPr>
          <p:nvPr>
            <p:ph type="ftr" sz="quarter" idx="11"/>
          </p:nvPr>
        </p:nvSpPr>
        <p:spPr bwMode="auto"/>
        <p:txBody>
          <a:bodyPr/>
          <a:lstStyle/>
          <a:p>
            <a:pPr>
              <a:defRPr/>
            </a:pPr>
            <a:r>
              <a:rPr lang="en-US"/>
              <a:t>THAMIRABHARANI ENGINEERING COLLEGE/ECE, FIRST REVIEW</a:t>
            </a:r>
            <a:endParaRPr/>
          </a:p>
        </p:txBody>
      </p:sp>
      <p:sp>
        <p:nvSpPr>
          <p:cNvPr id="54606590" name="Slide Number Placeholder 5"/>
          <p:cNvSpPr>
            <a:spLocks noGrp="1"/>
          </p:cNvSpPr>
          <p:nvPr>
            <p:ph type="sldNum" sz="quarter" idx="12"/>
          </p:nvPr>
        </p:nvSpPr>
        <p:spPr bwMode="auto"/>
        <p:txBody>
          <a:bodyPr/>
          <a:lstStyle/>
          <a:p>
            <a:pPr>
              <a:defRPr/>
            </a:pPr>
            <a:fld id="{78A12D3B-51A3-4917-84B6-034B1A78E18A}" type="slidenum">
              <a:rPr lang="en-US"/>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306801738" name="Vertical Title 1"/>
          <p:cNvSpPr>
            <a:spLocks noGrp="1"/>
          </p:cNvSpPr>
          <p:nvPr>
            <p:ph type="title" orient="vert"/>
          </p:nvPr>
        </p:nvSpPr>
        <p:spPr bwMode="auto">
          <a:xfrm>
            <a:off x="8724900" y="365125"/>
            <a:ext cx="2628900" cy="5811838"/>
          </a:xfrm>
        </p:spPr>
        <p:txBody>
          <a:bodyPr vert="eaVert"/>
          <a:lstStyle/>
          <a:p>
            <a:pPr>
              <a:defRPr/>
            </a:pPr>
            <a:r>
              <a:rPr lang="en-US"/>
              <a:t>Click to edit Master title style</a:t>
            </a:r>
            <a:endParaRPr/>
          </a:p>
        </p:txBody>
      </p:sp>
      <p:sp>
        <p:nvSpPr>
          <p:cNvPr id="301358068" name="Vertical Text Placeholder 2"/>
          <p:cNvSpPr>
            <a:spLocks noGrp="1"/>
          </p:cNvSpPr>
          <p:nvPr>
            <p:ph type="body" orient="vert" idx="1"/>
          </p:nvPr>
        </p:nvSpPr>
        <p:spPr bwMode="auto">
          <a:xfrm>
            <a:off x="838200" y="365125"/>
            <a:ext cx="7734300" cy="5811838"/>
          </a:xfrm>
        </p:spPr>
        <p:txBody>
          <a:bodyPr vert="eaVert"/>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097609645" name="Date Placeholder 3"/>
          <p:cNvSpPr>
            <a:spLocks noGrp="1"/>
          </p:cNvSpPr>
          <p:nvPr>
            <p:ph type="dt" sz="half" idx="10"/>
          </p:nvPr>
        </p:nvSpPr>
        <p:spPr bwMode="auto"/>
        <p:txBody>
          <a:bodyPr/>
          <a:lstStyle/>
          <a:p>
            <a:pPr>
              <a:defRPr/>
            </a:pPr>
            <a:r>
              <a:rPr lang="en-US"/>
              <a:t> 29/08/2025</a:t>
            </a:r>
            <a:endParaRPr/>
          </a:p>
        </p:txBody>
      </p:sp>
      <p:sp>
        <p:nvSpPr>
          <p:cNvPr id="578563411" name="Footer Placeholder 4"/>
          <p:cNvSpPr>
            <a:spLocks noGrp="1"/>
          </p:cNvSpPr>
          <p:nvPr>
            <p:ph type="ftr" sz="quarter" idx="11"/>
          </p:nvPr>
        </p:nvSpPr>
        <p:spPr bwMode="auto"/>
        <p:txBody>
          <a:bodyPr/>
          <a:lstStyle/>
          <a:p>
            <a:pPr>
              <a:defRPr/>
            </a:pPr>
            <a:r>
              <a:rPr lang="en-US"/>
              <a:t>THAMIRABHARANI ENGINEERING COLLEGE/ECE, FIRST REVIEW</a:t>
            </a:r>
            <a:endParaRPr/>
          </a:p>
        </p:txBody>
      </p:sp>
      <p:sp>
        <p:nvSpPr>
          <p:cNvPr id="17892272" name="Slide Number Placeholder 5"/>
          <p:cNvSpPr>
            <a:spLocks noGrp="1"/>
          </p:cNvSpPr>
          <p:nvPr>
            <p:ph type="sldNum" sz="quarter" idx="12"/>
          </p:nvPr>
        </p:nvSpPr>
        <p:spPr bwMode="auto"/>
        <p:txBody>
          <a:bodyPr/>
          <a:lstStyle/>
          <a:p>
            <a:pPr>
              <a:defRPr/>
            </a:pPr>
            <a:fld id="{78A12D3B-51A3-4917-84B6-034B1A78E18A}" type="slidenum">
              <a:rPr lang="en-US"/>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1703298342" name="Title 1"/>
          <p:cNvSpPr>
            <a:spLocks noGrp="1"/>
          </p:cNvSpPr>
          <p:nvPr>
            <p:ph type="title"/>
          </p:nvPr>
        </p:nvSpPr>
        <p:spPr bwMode="auto"/>
        <p:txBody>
          <a:bodyPr/>
          <a:lstStyle/>
          <a:p>
            <a:pPr>
              <a:defRPr/>
            </a:pPr>
            <a:r>
              <a:rPr lang="en-US"/>
              <a:t>Click to edit Master title style</a:t>
            </a:r>
            <a:endParaRPr/>
          </a:p>
        </p:txBody>
      </p:sp>
      <p:sp>
        <p:nvSpPr>
          <p:cNvPr id="626870785" name="Content Placeholder 2"/>
          <p:cNvSpPr>
            <a:spLocks noGrp="1"/>
          </p:cNvSpPr>
          <p:nvPr>
            <p:ph idx="1"/>
          </p:nvPr>
        </p:nvSpPr>
        <p:spPr bwMode="auto"/>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344837959" name="Date Placeholder 3"/>
          <p:cNvSpPr>
            <a:spLocks noGrp="1"/>
          </p:cNvSpPr>
          <p:nvPr>
            <p:ph type="dt" sz="half" idx="10"/>
          </p:nvPr>
        </p:nvSpPr>
        <p:spPr bwMode="auto"/>
        <p:txBody>
          <a:bodyPr/>
          <a:lstStyle>
            <a:lvl1pPr>
              <a:defRPr>
                <a:latin typeface="Times New Roman"/>
                <a:cs typeface="Times New Roman"/>
              </a:defRPr>
            </a:lvl1pPr>
          </a:lstStyle>
          <a:p>
            <a:pPr>
              <a:defRPr/>
            </a:pPr>
            <a:r>
              <a:rPr lang="en-US"/>
              <a:t> 29/08/2025</a:t>
            </a:r>
            <a:endParaRPr lang="en-US"/>
          </a:p>
        </p:txBody>
      </p:sp>
      <p:sp>
        <p:nvSpPr>
          <p:cNvPr id="510260617" name="Footer Placeholder 4"/>
          <p:cNvSpPr>
            <a:spLocks noGrp="1"/>
          </p:cNvSpPr>
          <p:nvPr>
            <p:ph type="ftr" sz="quarter" idx="11"/>
          </p:nvPr>
        </p:nvSpPr>
        <p:spPr bwMode="auto"/>
        <p:txBody>
          <a:bodyPr/>
          <a:lstStyle>
            <a:lvl1pPr>
              <a:defRPr>
                <a:latin typeface="Times New Roman"/>
                <a:cs typeface="Times New Roman"/>
              </a:defRPr>
            </a:lvl1pPr>
          </a:lstStyle>
          <a:p>
            <a:pPr>
              <a:defRPr/>
            </a:pPr>
            <a:r>
              <a:rPr lang="en-US"/>
              <a:t>THAMIRABHARANI ENGINEERING COLLEGE/ECE, FIRST REVIEW</a:t>
            </a:r>
            <a:endParaRPr lang="en-US"/>
          </a:p>
        </p:txBody>
      </p:sp>
      <p:sp>
        <p:nvSpPr>
          <p:cNvPr id="951250933" name="Slide Number Placeholder 5"/>
          <p:cNvSpPr>
            <a:spLocks noGrp="1"/>
          </p:cNvSpPr>
          <p:nvPr>
            <p:ph type="sldNum" sz="quarter" idx="12"/>
          </p:nvPr>
        </p:nvSpPr>
        <p:spPr bwMode="auto"/>
        <p:txBody>
          <a:bodyPr/>
          <a:lstStyle>
            <a:lvl1pPr>
              <a:defRPr>
                <a:latin typeface="Times New Roman"/>
                <a:cs typeface="Times New Roman"/>
              </a:defRPr>
            </a:lvl1pPr>
          </a:lstStyle>
          <a:p>
            <a:pPr>
              <a:defRPr/>
            </a:pPr>
            <a:fld id="{78A12D3B-51A3-4917-84B6-034B1A78E18A}" type="slidenum">
              <a:rPr lang="en-US"/>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1803589046" name="Title 1"/>
          <p:cNvSpPr>
            <a:spLocks noGrp="1"/>
          </p:cNvSpPr>
          <p:nvPr>
            <p:ph type="title"/>
          </p:nvPr>
        </p:nvSpPr>
        <p:spPr bwMode="auto">
          <a:xfrm>
            <a:off x="831850" y="1709738"/>
            <a:ext cx="10515600" cy="2852737"/>
          </a:xfrm>
        </p:spPr>
        <p:txBody>
          <a:bodyPr anchor="b"/>
          <a:lstStyle>
            <a:lvl1pPr>
              <a:defRPr sz="6000"/>
            </a:lvl1pPr>
          </a:lstStyle>
          <a:p>
            <a:pPr>
              <a:defRPr/>
            </a:pPr>
            <a:r>
              <a:rPr lang="en-US"/>
              <a:t>Click to edit Master title style</a:t>
            </a:r>
            <a:endParaRPr/>
          </a:p>
        </p:txBody>
      </p:sp>
      <p:sp>
        <p:nvSpPr>
          <p:cNvPr id="1254689790" name="Text Placeholder 2"/>
          <p:cNvSpPr>
            <a:spLocks noGrp="1"/>
          </p:cNvSpPr>
          <p:nvPr>
            <p:ph type="body" idx="1"/>
          </p:nvPr>
        </p:nvSpPr>
        <p:spPr bwMode="auto">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Click to edit Master text styles</a:t>
            </a:r>
            <a:endParaRPr/>
          </a:p>
        </p:txBody>
      </p:sp>
      <p:sp>
        <p:nvSpPr>
          <p:cNvPr id="512926052" name="Date Placeholder 3"/>
          <p:cNvSpPr>
            <a:spLocks noGrp="1"/>
          </p:cNvSpPr>
          <p:nvPr>
            <p:ph type="dt" sz="half" idx="10"/>
          </p:nvPr>
        </p:nvSpPr>
        <p:spPr bwMode="auto"/>
        <p:txBody>
          <a:bodyPr/>
          <a:lstStyle/>
          <a:p>
            <a:pPr>
              <a:defRPr/>
            </a:pPr>
            <a:r>
              <a:rPr lang="en-US"/>
              <a:t> 29/08/2025</a:t>
            </a:r>
            <a:endParaRPr/>
          </a:p>
        </p:txBody>
      </p:sp>
      <p:sp>
        <p:nvSpPr>
          <p:cNvPr id="97254921" name="Footer Placeholder 4"/>
          <p:cNvSpPr>
            <a:spLocks noGrp="1"/>
          </p:cNvSpPr>
          <p:nvPr>
            <p:ph type="ftr" sz="quarter" idx="11"/>
          </p:nvPr>
        </p:nvSpPr>
        <p:spPr bwMode="auto"/>
        <p:txBody>
          <a:bodyPr/>
          <a:lstStyle/>
          <a:p>
            <a:pPr>
              <a:defRPr/>
            </a:pPr>
            <a:r>
              <a:rPr lang="en-US"/>
              <a:t>THAMIRABHARANI ENGINEERING COLLEGE/ECE, FIRST REVIEW</a:t>
            </a:r>
            <a:endParaRPr/>
          </a:p>
        </p:txBody>
      </p:sp>
      <p:sp>
        <p:nvSpPr>
          <p:cNvPr id="1866455000" name="Slide Number Placeholder 5"/>
          <p:cNvSpPr>
            <a:spLocks noGrp="1"/>
          </p:cNvSpPr>
          <p:nvPr>
            <p:ph type="sldNum" sz="quarter" idx="12"/>
          </p:nvPr>
        </p:nvSpPr>
        <p:spPr bwMode="auto"/>
        <p:txBody>
          <a:bodyPr/>
          <a:lstStyle/>
          <a:p>
            <a:pPr>
              <a:defRPr/>
            </a:pPr>
            <a:fld id="{78A12D3B-51A3-4917-84B6-034B1A78E18A}" type="slidenum">
              <a:rPr lang="en-US"/>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1992348476" name="Title 1"/>
          <p:cNvSpPr>
            <a:spLocks noGrp="1"/>
          </p:cNvSpPr>
          <p:nvPr>
            <p:ph type="title"/>
          </p:nvPr>
        </p:nvSpPr>
        <p:spPr bwMode="auto"/>
        <p:txBody>
          <a:bodyPr/>
          <a:lstStyle/>
          <a:p>
            <a:pPr>
              <a:defRPr/>
            </a:pPr>
            <a:r>
              <a:rPr lang="en-US"/>
              <a:t>Click to edit Master title style</a:t>
            </a:r>
            <a:endParaRPr/>
          </a:p>
        </p:txBody>
      </p:sp>
      <p:sp>
        <p:nvSpPr>
          <p:cNvPr id="1244359522" name="Content Placeholder 2"/>
          <p:cNvSpPr>
            <a:spLocks noGrp="1"/>
          </p:cNvSpPr>
          <p:nvPr>
            <p:ph sz="half" idx="1"/>
          </p:nvPr>
        </p:nvSpPr>
        <p:spPr bwMode="auto">
          <a:xfrm>
            <a:off x="838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277394154" name="Content Placeholder 3"/>
          <p:cNvSpPr>
            <a:spLocks noGrp="1"/>
          </p:cNvSpPr>
          <p:nvPr>
            <p:ph sz="half" idx="2"/>
          </p:nvPr>
        </p:nvSpPr>
        <p:spPr bwMode="auto">
          <a:xfrm>
            <a:off x="6172200" y="1825625"/>
            <a:ext cx="5181600" cy="435133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729400487" name="Date Placeholder 4"/>
          <p:cNvSpPr>
            <a:spLocks noGrp="1"/>
          </p:cNvSpPr>
          <p:nvPr>
            <p:ph type="dt" sz="half" idx="10"/>
          </p:nvPr>
        </p:nvSpPr>
        <p:spPr bwMode="auto"/>
        <p:txBody>
          <a:bodyPr/>
          <a:lstStyle/>
          <a:p>
            <a:pPr>
              <a:defRPr/>
            </a:pPr>
            <a:r>
              <a:rPr lang="en-US"/>
              <a:t> 29/08/2025</a:t>
            </a:r>
            <a:endParaRPr/>
          </a:p>
        </p:txBody>
      </p:sp>
      <p:sp>
        <p:nvSpPr>
          <p:cNvPr id="947540135" name="Footer Placeholder 5"/>
          <p:cNvSpPr>
            <a:spLocks noGrp="1"/>
          </p:cNvSpPr>
          <p:nvPr>
            <p:ph type="ftr" sz="quarter" idx="11"/>
          </p:nvPr>
        </p:nvSpPr>
        <p:spPr bwMode="auto"/>
        <p:txBody>
          <a:bodyPr/>
          <a:lstStyle/>
          <a:p>
            <a:pPr>
              <a:defRPr/>
            </a:pPr>
            <a:r>
              <a:rPr lang="en-US"/>
              <a:t>THAMIRABHARANI ENGINEERING COLLEGE/ECE, FIRST REVIEW</a:t>
            </a:r>
            <a:endParaRPr/>
          </a:p>
        </p:txBody>
      </p:sp>
      <p:sp>
        <p:nvSpPr>
          <p:cNvPr id="372436824" name="Slide Number Placeholder 6"/>
          <p:cNvSpPr>
            <a:spLocks noGrp="1"/>
          </p:cNvSpPr>
          <p:nvPr>
            <p:ph type="sldNum" sz="quarter" idx="12"/>
          </p:nvPr>
        </p:nvSpPr>
        <p:spPr bwMode="auto"/>
        <p:txBody>
          <a:bodyPr/>
          <a:lstStyle/>
          <a:p>
            <a:pPr>
              <a:defRPr/>
            </a:pPr>
            <a:fld id="{78A12D3B-51A3-4917-84B6-034B1A78E18A}" type="slidenum">
              <a:rPr lang="en-US"/>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1247223510" name="Title 1"/>
          <p:cNvSpPr>
            <a:spLocks noGrp="1"/>
          </p:cNvSpPr>
          <p:nvPr>
            <p:ph type="title"/>
          </p:nvPr>
        </p:nvSpPr>
        <p:spPr bwMode="auto">
          <a:xfrm>
            <a:off x="839788" y="365125"/>
            <a:ext cx="10515600" cy="1325563"/>
          </a:xfrm>
        </p:spPr>
        <p:txBody>
          <a:bodyPr/>
          <a:lstStyle/>
          <a:p>
            <a:pPr>
              <a:defRPr/>
            </a:pPr>
            <a:r>
              <a:rPr lang="en-US"/>
              <a:t>Click to edit Master title style</a:t>
            </a:r>
            <a:endParaRPr/>
          </a:p>
        </p:txBody>
      </p:sp>
      <p:sp>
        <p:nvSpPr>
          <p:cNvPr id="1086718162" name="Text Placeholder 2"/>
          <p:cNvSpPr>
            <a:spLocks noGrp="1"/>
          </p:cNvSpPr>
          <p:nvPr>
            <p:ph type="body" idx="1"/>
          </p:nvPr>
        </p:nvSpPr>
        <p:spPr bwMode="auto">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2015911687" name="Content Placeholder 3"/>
          <p:cNvSpPr>
            <a:spLocks noGrp="1"/>
          </p:cNvSpPr>
          <p:nvPr>
            <p:ph sz="half" idx="2"/>
          </p:nvPr>
        </p:nvSpPr>
        <p:spPr bwMode="auto">
          <a:xfrm>
            <a:off x="839788" y="2505074"/>
            <a:ext cx="5157787"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2110291003" name="Text Placeholder 4"/>
          <p:cNvSpPr>
            <a:spLocks noGrp="1"/>
          </p:cNvSpPr>
          <p:nvPr>
            <p:ph type="body" sz="quarter" idx="3"/>
          </p:nvPr>
        </p:nvSpPr>
        <p:spPr bwMode="auto">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Click to edit Master text styles</a:t>
            </a:r>
            <a:endParaRPr/>
          </a:p>
        </p:txBody>
      </p:sp>
      <p:sp>
        <p:nvSpPr>
          <p:cNvPr id="1120497161" name="Content Placeholder 5"/>
          <p:cNvSpPr>
            <a:spLocks noGrp="1"/>
          </p:cNvSpPr>
          <p:nvPr>
            <p:ph sz="quarter" idx="4"/>
          </p:nvPr>
        </p:nvSpPr>
        <p:spPr bwMode="auto">
          <a:xfrm>
            <a:off x="6172200" y="2505074"/>
            <a:ext cx="5183188" cy="3684588"/>
          </a:xfrm>
        </p:spPr>
        <p:txBody>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525620480" name="Date Placeholder 6"/>
          <p:cNvSpPr>
            <a:spLocks noGrp="1"/>
          </p:cNvSpPr>
          <p:nvPr>
            <p:ph type="dt" sz="half" idx="10"/>
          </p:nvPr>
        </p:nvSpPr>
        <p:spPr bwMode="auto"/>
        <p:txBody>
          <a:bodyPr/>
          <a:lstStyle/>
          <a:p>
            <a:pPr>
              <a:defRPr/>
            </a:pPr>
            <a:r>
              <a:rPr lang="en-US"/>
              <a:t> 29/08/2025</a:t>
            </a:r>
            <a:endParaRPr/>
          </a:p>
        </p:txBody>
      </p:sp>
      <p:sp>
        <p:nvSpPr>
          <p:cNvPr id="2024040181" name="Footer Placeholder 7"/>
          <p:cNvSpPr>
            <a:spLocks noGrp="1"/>
          </p:cNvSpPr>
          <p:nvPr>
            <p:ph type="ftr" sz="quarter" idx="11"/>
          </p:nvPr>
        </p:nvSpPr>
        <p:spPr bwMode="auto"/>
        <p:txBody>
          <a:bodyPr/>
          <a:lstStyle/>
          <a:p>
            <a:pPr>
              <a:defRPr/>
            </a:pPr>
            <a:r>
              <a:rPr lang="en-US"/>
              <a:t>THAMIRABHARANI ENGINEERING COLLEGE/ECE, FIRST REVIEW</a:t>
            </a:r>
            <a:endParaRPr/>
          </a:p>
        </p:txBody>
      </p:sp>
      <p:sp>
        <p:nvSpPr>
          <p:cNvPr id="179302589" name="Slide Number Placeholder 8"/>
          <p:cNvSpPr>
            <a:spLocks noGrp="1"/>
          </p:cNvSpPr>
          <p:nvPr>
            <p:ph type="sldNum" sz="quarter" idx="12"/>
          </p:nvPr>
        </p:nvSpPr>
        <p:spPr bwMode="auto"/>
        <p:txBody>
          <a:bodyPr/>
          <a:lstStyle/>
          <a:p>
            <a:pPr>
              <a:defRPr/>
            </a:pPr>
            <a:fld id="{78A12D3B-51A3-4917-84B6-034B1A78E18A}" type="slidenum">
              <a:rPr lang="en-US"/>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1510049924" name="Title 1"/>
          <p:cNvSpPr>
            <a:spLocks noGrp="1"/>
          </p:cNvSpPr>
          <p:nvPr>
            <p:ph type="title"/>
          </p:nvPr>
        </p:nvSpPr>
        <p:spPr bwMode="auto"/>
        <p:txBody>
          <a:bodyPr/>
          <a:lstStyle/>
          <a:p>
            <a:pPr>
              <a:defRPr/>
            </a:pPr>
            <a:r>
              <a:rPr lang="en-US"/>
              <a:t>Click to edit Master title style</a:t>
            </a:r>
            <a:endParaRPr/>
          </a:p>
        </p:txBody>
      </p:sp>
      <p:sp>
        <p:nvSpPr>
          <p:cNvPr id="414195693" name="Date Placeholder 2"/>
          <p:cNvSpPr>
            <a:spLocks noGrp="1"/>
          </p:cNvSpPr>
          <p:nvPr>
            <p:ph type="dt" sz="half" idx="10"/>
          </p:nvPr>
        </p:nvSpPr>
        <p:spPr bwMode="auto"/>
        <p:txBody>
          <a:bodyPr/>
          <a:lstStyle/>
          <a:p>
            <a:pPr>
              <a:defRPr/>
            </a:pPr>
            <a:r>
              <a:rPr lang="en-US"/>
              <a:t> 29/08/2025</a:t>
            </a:r>
            <a:endParaRPr/>
          </a:p>
        </p:txBody>
      </p:sp>
      <p:sp>
        <p:nvSpPr>
          <p:cNvPr id="524582381" name="Footer Placeholder 3"/>
          <p:cNvSpPr>
            <a:spLocks noGrp="1"/>
          </p:cNvSpPr>
          <p:nvPr>
            <p:ph type="ftr" sz="quarter" idx="11"/>
          </p:nvPr>
        </p:nvSpPr>
        <p:spPr bwMode="auto"/>
        <p:txBody>
          <a:bodyPr/>
          <a:lstStyle/>
          <a:p>
            <a:pPr>
              <a:defRPr/>
            </a:pPr>
            <a:r>
              <a:rPr lang="en-US"/>
              <a:t>THAMIRABHARANI ENGINEERING COLLEGE/ECE, FIRST REVIEW</a:t>
            </a:r>
            <a:endParaRPr/>
          </a:p>
        </p:txBody>
      </p:sp>
      <p:sp>
        <p:nvSpPr>
          <p:cNvPr id="1186424975" name="Slide Number Placeholder 4"/>
          <p:cNvSpPr>
            <a:spLocks noGrp="1"/>
          </p:cNvSpPr>
          <p:nvPr>
            <p:ph type="sldNum" sz="quarter" idx="12"/>
          </p:nvPr>
        </p:nvSpPr>
        <p:spPr bwMode="auto"/>
        <p:txBody>
          <a:bodyPr/>
          <a:lstStyle/>
          <a:p>
            <a:pPr>
              <a:defRPr/>
            </a:pPr>
            <a:fld id="{78A12D3B-51A3-4917-84B6-034B1A78E18A}" type="slidenum">
              <a:rPr lang="en-US"/>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22270552" name="Date Placeholder 1"/>
          <p:cNvSpPr>
            <a:spLocks noGrp="1"/>
          </p:cNvSpPr>
          <p:nvPr>
            <p:ph type="dt" sz="half" idx="10"/>
          </p:nvPr>
        </p:nvSpPr>
        <p:spPr bwMode="auto"/>
        <p:txBody>
          <a:bodyPr/>
          <a:lstStyle/>
          <a:p>
            <a:pPr>
              <a:defRPr/>
            </a:pPr>
            <a:r>
              <a:rPr lang="en-US"/>
              <a:t> 29/08/2025</a:t>
            </a:r>
            <a:endParaRPr/>
          </a:p>
        </p:txBody>
      </p:sp>
      <p:sp>
        <p:nvSpPr>
          <p:cNvPr id="253527182" name="Footer Placeholder 2"/>
          <p:cNvSpPr>
            <a:spLocks noGrp="1"/>
          </p:cNvSpPr>
          <p:nvPr>
            <p:ph type="ftr" sz="quarter" idx="11"/>
          </p:nvPr>
        </p:nvSpPr>
        <p:spPr bwMode="auto"/>
        <p:txBody>
          <a:bodyPr/>
          <a:lstStyle/>
          <a:p>
            <a:pPr>
              <a:defRPr/>
            </a:pPr>
            <a:r>
              <a:rPr lang="en-US"/>
              <a:t>THAMIRABHARANI ENGINEERING COLLEGE/ECE, FIRST REVIEW</a:t>
            </a:r>
            <a:endParaRPr/>
          </a:p>
        </p:txBody>
      </p:sp>
      <p:sp>
        <p:nvSpPr>
          <p:cNvPr id="1749450658" name="Slide Number Placeholder 3"/>
          <p:cNvSpPr>
            <a:spLocks noGrp="1"/>
          </p:cNvSpPr>
          <p:nvPr>
            <p:ph type="sldNum" sz="quarter" idx="12"/>
          </p:nvPr>
        </p:nvSpPr>
        <p:spPr bwMode="auto"/>
        <p:txBody>
          <a:bodyPr/>
          <a:lstStyle/>
          <a:p>
            <a:pPr>
              <a:defRPr/>
            </a:pPr>
            <a:fld id="{78A12D3B-51A3-4917-84B6-034B1A78E18A}" type="slidenum">
              <a:rPr lang="en-US"/>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113558206"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2145300880" name="Content Placeholder 2"/>
          <p:cNvSpPr>
            <a:spLocks noGrp="1"/>
          </p:cNvSpPr>
          <p:nvPr>
            <p:ph idx="1"/>
          </p:nvPr>
        </p:nvSpPr>
        <p:spPr bwMode="auto">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1904312620"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620056046" name="Date Placeholder 4"/>
          <p:cNvSpPr>
            <a:spLocks noGrp="1"/>
          </p:cNvSpPr>
          <p:nvPr>
            <p:ph type="dt" sz="half" idx="10"/>
          </p:nvPr>
        </p:nvSpPr>
        <p:spPr bwMode="auto"/>
        <p:txBody>
          <a:bodyPr/>
          <a:lstStyle/>
          <a:p>
            <a:pPr>
              <a:defRPr/>
            </a:pPr>
            <a:r>
              <a:rPr lang="en-US"/>
              <a:t> 29/08/2025</a:t>
            </a:r>
            <a:endParaRPr/>
          </a:p>
        </p:txBody>
      </p:sp>
      <p:sp>
        <p:nvSpPr>
          <p:cNvPr id="369654858" name="Footer Placeholder 5"/>
          <p:cNvSpPr>
            <a:spLocks noGrp="1"/>
          </p:cNvSpPr>
          <p:nvPr>
            <p:ph type="ftr" sz="quarter" idx="11"/>
          </p:nvPr>
        </p:nvSpPr>
        <p:spPr bwMode="auto"/>
        <p:txBody>
          <a:bodyPr/>
          <a:lstStyle/>
          <a:p>
            <a:pPr>
              <a:defRPr/>
            </a:pPr>
            <a:r>
              <a:rPr lang="en-US"/>
              <a:t>THAMIRABHARANI ENGINEERING COLLEGE/ECE, FIRST REVIEW</a:t>
            </a:r>
            <a:endParaRPr/>
          </a:p>
        </p:txBody>
      </p:sp>
      <p:sp>
        <p:nvSpPr>
          <p:cNvPr id="177529590" name="Slide Number Placeholder 6"/>
          <p:cNvSpPr>
            <a:spLocks noGrp="1"/>
          </p:cNvSpPr>
          <p:nvPr>
            <p:ph type="sldNum" sz="quarter" idx="12"/>
          </p:nvPr>
        </p:nvSpPr>
        <p:spPr bwMode="auto"/>
        <p:txBody>
          <a:bodyPr/>
          <a:lstStyle/>
          <a:p>
            <a:pPr>
              <a:defRPr/>
            </a:pPr>
            <a:fld id="{78A12D3B-51A3-4917-84B6-034B1A78E18A}" type="slidenum">
              <a:rPr lang="en-US"/>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592008188" name="Title 1"/>
          <p:cNvSpPr>
            <a:spLocks noGrp="1"/>
          </p:cNvSpPr>
          <p:nvPr>
            <p:ph type="title"/>
          </p:nvPr>
        </p:nvSpPr>
        <p:spPr bwMode="auto">
          <a:xfrm>
            <a:off x="839788" y="457200"/>
            <a:ext cx="3932237" cy="1600200"/>
          </a:xfrm>
        </p:spPr>
        <p:txBody>
          <a:bodyPr anchor="b"/>
          <a:lstStyle>
            <a:lvl1pPr>
              <a:defRPr sz="3200"/>
            </a:lvl1pPr>
          </a:lstStyle>
          <a:p>
            <a:pPr>
              <a:defRPr/>
            </a:pPr>
            <a:r>
              <a:rPr lang="en-US"/>
              <a:t>Click to edit Master title style</a:t>
            </a:r>
            <a:endParaRPr/>
          </a:p>
        </p:txBody>
      </p:sp>
      <p:sp>
        <p:nvSpPr>
          <p:cNvPr id="420330901" name="Picture Placeholder 2"/>
          <p:cNvSpPr>
            <a:spLocks noGrp="1"/>
          </p:cNvSpPr>
          <p:nvPr>
            <p:ph type="pic" idx="1"/>
          </p:nvPr>
        </p:nvSpPr>
        <p:spPr bwMode="auto">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endParaRPr lang="en-US"/>
          </a:p>
        </p:txBody>
      </p:sp>
      <p:sp>
        <p:nvSpPr>
          <p:cNvPr id="2132967357" name="Text Placeholder 3"/>
          <p:cNvSpPr>
            <a:spLocks noGrp="1"/>
          </p:cNvSpPr>
          <p:nvPr>
            <p:ph type="body" sz="half" idx="2"/>
          </p:nvPr>
        </p:nvSpPr>
        <p:spPr bwMode="auto">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Click to edit Master text styles</a:t>
            </a:r>
            <a:endParaRPr/>
          </a:p>
        </p:txBody>
      </p:sp>
      <p:sp>
        <p:nvSpPr>
          <p:cNvPr id="1986216033" name="Date Placeholder 4"/>
          <p:cNvSpPr>
            <a:spLocks noGrp="1"/>
          </p:cNvSpPr>
          <p:nvPr>
            <p:ph type="dt" sz="half" idx="10"/>
          </p:nvPr>
        </p:nvSpPr>
        <p:spPr bwMode="auto"/>
        <p:txBody>
          <a:bodyPr/>
          <a:lstStyle/>
          <a:p>
            <a:pPr>
              <a:defRPr/>
            </a:pPr>
            <a:r>
              <a:rPr lang="en-US"/>
              <a:t> 29/08/2025</a:t>
            </a:r>
            <a:endParaRPr/>
          </a:p>
        </p:txBody>
      </p:sp>
      <p:sp>
        <p:nvSpPr>
          <p:cNvPr id="598462975" name="Footer Placeholder 5"/>
          <p:cNvSpPr>
            <a:spLocks noGrp="1"/>
          </p:cNvSpPr>
          <p:nvPr>
            <p:ph type="ftr" sz="quarter" idx="11"/>
          </p:nvPr>
        </p:nvSpPr>
        <p:spPr bwMode="auto"/>
        <p:txBody>
          <a:bodyPr/>
          <a:lstStyle/>
          <a:p>
            <a:pPr>
              <a:defRPr/>
            </a:pPr>
            <a:r>
              <a:rPr lang="en-US"/>
              <a:t>THAMIRABHARANI ENGINEERING COLLEGE/ECE, FIRST REVIEW</a:t>
            </a:r>
            <a:endParaRPr/>
          </a:p>
        </p:txBody>
      </p:sp>
      <p:sp>
        <p:nvSpPr>
          <p:cNvPr id="1260149910" name="Slide Number Placeholder 6"/>
          <p:cNvSpPr>
            <a:spLocks noGrp="1"/>
          </p:cNvSpPr>
          <p:nvPr>
            <p:ph type="sldNum" sz="quarter" idx="12"/>
          </p:nvPr>
        </p:nvSpPr>
        <p:spPr bwMode="auto"/>
        <p:txBody>
          <a:bodyPr/>
          <a:lstStyle/>
          <a:p>
            <a:pPr>
              <a:defRPr/>
            </a:pPr>
            <a:fld id="{78A12D3B-51A3-4917-84B6-034B1A78E18A}" type="slidenum">
              <a:rPr lang="en-US"/>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510343582" name="Title Placeholder 1"/>
          <p:cNvSpPr>
            <a:spLocks noGrp="1"/>
          </p:cNvSpPr>
          <p:nvPr>
            <p:ph type="title"/>
          </p:nvPr>
        </p:nvSpPr>
        <p:spPr bwMode="auto">
          <a:xfrm>
            <a:off x="838200" y="365125"/>
            <a:ext cx="10515600" cy="1325563"/>
          </a:xfrm>
          <a:prstGeom prst="rect">
            <a:avLst/>
          </a:prstGeom>
        </p:spPr>
        <p:txBody>
          <a:bodyPr vert="horz" lIns="91440" tIns="45720" rIns="91440" bIns="45720" rtlCol="0" anchor="ctr">
            <a:normAutofit/>
          </a:bodyPr>
          <a:lstStyle/>
          <a:p>
            <a:pPr>
              <a:defRPr/>
            </a:pPr>
            <a:r>
              <a:rPr lang="en-US"/>
              <a:t>Click to edit Master title style</a:t>
            </a:r>
            <a:endParaRPr/>
          </a:p>
        </p:txBody>
      </p:sp>
      <p:sp>
        <p:nvSpPr>
          <p:cNvPr id="777328428" name="Text Placeholder 2"/>
          <p:cNvSpPr>
            <a:spLocks noGrp="1"/>
          </p:cNvSpPr>
          <p:nvPr>
            <p:ph type="body" idx="1"/>
          </p:nvPr>
        </p:nvSpPr>
        <p:spPr bwMode="auto">
          <a:xfrm>
            <a:off x="838200" y="1825625"/>
            <a:ext cx="10515600" cy="4351338"/>
          </a:xfrm>
          <a:prstGeom prst="rect">
            <a:avLst/>
          </a:prstGeom>
        </p:spPr>
        <p:txBody>
          <a:bodyPr vert="horz" lIns="91440" tIns="45720" rIns="91440" bIns="45720" rtlCol="0">
            <a:normAutofit/>
          </a:bodyPr>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892255402" name="Date Placeholder 3"/>
          <p:cNvSpPr>
            <a:spLocks noGrp="1"/>
          </p:cNvSpPr>
          <p:nvPr>
            <p:ph type="dt" sz="half" idx="2"/>
          </p:nvPr>
        </p:nvSpPr>
        <p:spPr bwMode="auto">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r>
              <a:rPr lang="en-US"/>
              <a:t> 29/08/2025</a:t>
            </a:r>
            <a:endParaRPr/>
          </a:p>
        </p:txBody>
      </p:sp>
      <p:sp>
        <p:nvSpPr>
          <p:cNvPr id="697648445" name="Footer Placeholder 4"/>
          <p:cNvSpPr>
            <a:spLocks noGrp="1"/>
          </p:cNvSpPr>
          <p:nvPr>
            <p:ph type="ftr" sz="quarter" idx="3"/>
          </p:nvPr>
        </p:nvSpPr>
        <p:spPr bwMode="auto">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r>
              <a:rPr lang="en-US"/>
              <a:t>THAMIRABHARANI ENGINEERING COLLEGE/ECE, FIRST REVIEW</a:t>
            </a:r>
            <a:endParaRPr/>
          </a:p>
        </p:txBody>
      </p:sp>
      <p:sp>
        <p:nvSpPr>
          <p:cNvPr id="1266757725" name="Slide Number Placeholder 5"/>
          <p:cNvSpPr>
            <a:spLocks noGrp="1"/>
          </p:cNvSpPr>
          <p:nvPr>
            <p:ph type="sldNum" sz="quarter" idx="4"/>
          </p:nvPr>
        </p:nvSpPr>
        <p:spPr bwMode="auto">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78A12D3B-51A3-4917-84B6-034B1A78E18A}" type="slidenum">
              <a:rPr lang="en-US"/>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1" ftr="1" hdr="0" sldNum="1"/>
  <p:txStyles>
    <p:titleStyle>
      <a:lvl1pPr algn="l" defTabSz="914400" rtl="0">
        <a:lnSpc>
          <a:spcPct val="90000"/>
        </a:lnSpc>
        <a:spcBef>
          <a:spcPts val="0"/>
        </a:spcBef>
        <a:buNone/>
        <a:defRPr sz="4400">
          <a:solidFill>
            <a:schemeClr val="tx1"/>
          </a:solidFill>
          <a:latin typeface="+mj-lt"/>
          <a:ea typeface="+mj-ea"/>
          <a:cs typeface="+mj-cs"/>
        </a:defRPr>
      </a:lvl1pPr>
    </p:titleStyle>
    <p:bodyStyle>
      <a:lvl1pPr marL="228600" indent="-228600" algn="l" defTabSz="914400" rtl="0">
        <a:lnSpc>
          <a:spcPct val="90000"/>
        </a:lnSpc>
        <a:spcBef>
          <a:spcPts val="1000"/>
        </a:spcBef>
        <a:buFont typeface="Arial"/>
        <a:buChar char="•"/>
        <a:defRPr sz="2800">
          <a:solidFill>
            <a:schemeClr val="tx1"/>
          </a:solidFill>
          <a:latin typeface="+mn-lt"/>
          <a:ea typeface="+mn-ea"/>
          <a:cs typeface="+mn-cs"/>
        </a:defRPr>
      </a:lvl1pPr>
      <a:lvl2pPr marL="685800" indent="-228600" algn="l" defTabSz="914400" rtl="0">
        <a:lnSpc>
          <a:spcPct val="90000"/>
        </a:lnSpc>
        <a:spcBef>
          <a:spcPts val="500"/>
        </a:spcBef>
        <a:buFont typeface="Arial"/>
        <a:buChar char="•"/>
        <a:defRPr sz="2400">
          <a:solidFill>
            <a:schemeClr val="tx1"/>
          </a:solidFill>
          <a:latin typeface="+mn-lt"/>
          <a:ea typeface="+mn-ea"/>
          <a:cs typeface="+mn-cs"/>
        </a:defRPr>
      </a:lvl2pPr>
      <a:lvl3pPr marL="1143000" indent="-228600" algn="l" defTabSz="914400" rtl="0">
        <a:lnSpc>
          <a:spcPct val="90000"/>
        </a:lnSpc>
        <a:spcBef>
          <a:spcPts val="500"/>
        </a:spcBef>
        <a:buFont typeface="Arial"/>
        <a:buChar char="•"/>
        <a:defRPr sz="2000">
          <a:solidFill>
            <a:schemeClr val="tx1"/>
          </a:solidFill>
          <a:latin typeface="+mn-lt"/>
          <a:ea typeface="+mn-ea"/>
          <a:cs typeface="+mn-cs"/>
        </a:defRPr>
      </a:lvl3pPr>
      <a:lvl4pPr marL="1600200" indent="-228600" algn="l" defTabSz="914400" rtl="0">
        <a:lnSpc>
          <a:spcPct val="90000"/>
        </a:lnSpc>
        <a:spcBef>
          <a:spcPts val="500"/>
        </a:spcBef>
        <a:buFont typeface="Arial"/>
        <a:buChar char="•"/>
        <a:defRPr sz="1800">
          <a:solidFill>
            <a:schemeClr val="tx1"/>
          </a:solidFill>
          <a:latin typeface="+mn-lt"/>
          <a:ea typeface="+mn-ea"/>
          <a:cs typeface="+mn-cs"/>
        </a:defRPr>
      </a:lvl4pPr>
      <a:lvl5pPr marL="2057400" indent="-228600" algn="l" defTabSz="914400" rtl="0">
        <a:lnSpc>
          <a:spcPct val="90000"/>
        </a:lnSpc>
        <a:spcBef>
          <a:spcPts val="500"/>
        </a:spcBef>
        <a:buFont typeface="Arial"/>
        <a:buChar char="•"/>
        <a:defRPr sz="1800">
          <a:solidFill>
            <a:schemeClr val="tx1"/>
          </a:solidFill>
          <a:latin typeface="+mn-lt"/>
          <a:ea typeface="+mn-ea"/>
          <a:cs typeface="+mn-cs"/>
        </a:defRPr>
      </a:lvl5pPr>
      <a:lvl6pPr marL="2514600" indent="-228600" algn="l" defTabSz="914400" rtl="0">
        <a:lnSpc>
          <a:spcPct val="90000"/>
        </a:lnSpc>
        <a:spcBef>
          <a:spcPts val="500"/>
        </a:spcBef>
        <a:buFont typeface="Arial"/>
        <a:buChar char="•"/>
        <a:defRPr sz="1800">
          <a:solidFill>
            <a:schemeClr val="tx1"/>
          </a:solidFill>
          <a:latin typeface="+mn-lt"/>
          <a:ea typeface="+mn-ea"/>
          <a:cs typeface="+mn-cs"/>
        </a:defRPr>
      </a:lvl6pPr>
      <a:lvl7pPr marL="2971800" indent="-228600" algn="l" defTabSz="914400" rtl="0">
        <a:lnSpc>
          <a:spcPct val="90000"/>
        </a:lnSpc>
        <a:spcBef>
          <a:spcPts val="500"/>
        </a:spcBef>
        <a:buFont typeface="Arial"/>
        <a:buChar char="•"/>
        <a:defRPr sz="1800">
          <a:solidFill>
            <a:schemeClr val="tx1"/>
          </a:solidFill>
          <a:latin typeface="+mn-lt"/>
          <a:ea typeface="+mn-ea"/>
          <a:cs typeface="+mn-cs"/>
        </a:defRPr>
      </a:lvl7pPr>
      <a:lvl8pPr marL="3429000" indent="-228600" algn="l" defTabSz="914400" rtl="0">
        <a:lnSpc>
          <a:spcPct val="90000"/>
        </a:lnSpc>
        <a:spcBef>
          <a:spcPts val="500"/>
        </a:spcBef>
        <a:buFont typeface="Arial"/>
        <a:buChar char="•"/>
        <a:defRPr sz="1800">
          <a:solidFill>
            <a:schemeClr val="tx1"/>
          </a:solidFill>
          <a:latin typeface="+mn-lt"/>
          <a:ea typeface="+mn-ea"/>
          <a:cs typeface="+mn-cs"/>
        </a:defRPr>
      </a:lvl8pPr>
      <a:lvl9pPr marL="3886200" indent="-228600" algn="l" defTabSz="914400" rtl="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l" defTabSz="914400" rtl="0">
        <a:defRPr sz="1800">
          <a:solidFill>
            <a:schemeClr val="tx1"/>
          </a:solidFill>
          <a:latin typeface="+mn-lt"/>
          <a:ea typeface="+mn-ea"/>
          <a:cs typeface="+mn-cs"/>
        </a:defRPr>
      </a:lvl1pPr>
      <a:lvl2pPr marL="457200" algn="l" defTabSz="914400" rtl="0">
        <a:defRPr sz="1800">
          <a:solidFill>
            <a:schemeClr val="tx1"/>
          </a:solidFill>
          <a:latin typeface="+mn-lt"/>
          <a:ea typeface="+mn-ea"/>
          <a:cs typeface="+mn-cs"/>
        </a:defRPr>
      </a:lvl2pPr>
      <a:lvl3pPr marL="914400" algn="l" defTabSz="914400" rtl="0">
        <a:defRPr sz="1800">
          <a:solidFill>
            <a:schemeClr val="tx1"/>
          </a:solidFill>
          <a:latin typeface="+mn-lt"/>
          <a:ea typeface="+mn-ea"/>
          <a:cs typeface="+mn-cs"/>
        </a:defRPr>
      </a:lvl3pPr>
      <a:lvl4pPr marL="1371600" algn="l" defTabSz="914400" rtl="0">
        <a:defRPr sz="1800">
          <a:solidFill>
            <a:schemeClr val="tx1"/>
          </a:solidFill>
          <a:latin typeface="+mn-lt"/>
          <a:ea typeface="+mn-ea"/>
          <a:cs typeface="+mn-cs"/>
        </a:defRPr>
      </a:lvl4pPr>
      <a:lvl5pPr marL="1828800" algn="l" defTabSz="914400" rtl="0">
        <a:defRPr sz="1800">
          <a:solidFill>
            <a:schemeClr val="tx1"/>
          </a:solidFill>
          <a:latin typeface="+mn-lt"/>
          <a:ea typeface="+mn-ea"/>
          <a:cs typeface="+mn-cs"/>
        </a:defRPr>
      </a:lvl5pPr>
      <a:lvl6pPr marL="2286000" algn="l" defTabSz="914400" rtl="0">
        <a:defRPr sz="1800">
          <a:solidFill>
            <a:schemeClr val="tx1"/>
          </a:solidFill>
          <a:latin typeface="+mn-lt"/>
          <a:ea typeface="+mn-ea"/>
          <a:cs typeface="+mn-cs"/>
        </a:defRPr>
      </a:lvl6pPr>
      <a:lvl7pPr marL="2743200" algn="l" defTabSz="914400" rtl="0">
        <a:defRPr sz="1800">
          <a:solidFill>
            <a:schemeClr val="tx1"/>
          </a:solidFill>
          <a:latin typeface="+mn-lt"/>
          <a:ea typeface="+mn-ea"/>
          <a:cs typeface="+mn-cs"/>
        </a:defRPr>
      </a:lvl7pPr>
      <a:lvl8pPr marL="3200400" algn="l" defTabSz="914400" rtl="0">
        <a:defRPr sz="1800">
          <a:solidFill>
            <a:schemeClr val="tx1"/>
          </a:solidFill>
          <a:latin typeface="+mn-lt"/>
          <a:ea typeface="+mn-ea"/>
          <a:cs typeface="+mn-cs"/>
        </a:defRPr>
      </a:lvl8pPr>
      <a:lvl9pPr marL="3657600" algn="l" defTabSz="914400" rtl="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0.xml"/></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3.xml"/></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8.xml"/></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27155825" name="Title 1"/>
          <p:cNvSpPr>
            <a:spLocks noGrp="1"/>
          </p:cNvSpPr>
          <p:nvPr>
            <p:ph type="title"/>
          </p:nvPr>
        </p:nvSpPr>
        <p:spPr bwMode="auto">
          <a:xfrm flipH="0" flipV="0">
            <a:off x="838199" y="0"/>
            <a:ext cx="10515600" cy="1523998"/>
          </a:xfrm>
        </p:spPr>
        <p:txBody>
          <a:bodyPr>
            <a:noAutofit/>
          </a:bodyPr>
          <a:lstStyle/>
          <a:p>
            <a:pPr algn="ctr">
              <a:defRPr/>
            </a:pPr>
            <a:r>
              <a:rPr lang="en-US" sz="3200" b="1">
                <a:latin typeface="Times New Roman"/>
                <a:cs typeface="Times New Roman"/>
              </a:rPr>
              <a:t>INTELLIGENT HELMET FOR ENHANCED SAFETY AND CONNECTIVITY</a:t>
            </a:r>
            <a:endParaRPr lang="en-US" sz="3200">
              <a:latin typeface="Times New Roman"/>
              <a:cs typeface="Times New Roman"/>
            </a:endParaRPr>
          </a:p>
        </p:txBody>
      </p:sp>
      <p:sp>
        <p:nvSpPr>
          <p:cNvPr id="862253156" name="Date Placeholder 9"/>
          <p:cNvSpPr>
            <a:spLocks noGrp="1"/>
          </p:cNvSpPr>
          <p:nvPr>
            <p:ph type="dt" sz="half" idx="10"/>
          </p:nvPr>
        </p:nvSpPr>
        <p:spPr bwMode="auto">
          <a:xfrm>
            <a:off x="838199" y="6356349"/>
            <a:ext cx="2743200" cy="365125"/>
          </a:xfrm>
        </p:spPr>
        <p:txBody>
          <a:bodyPr/>
          <a:lstStyle/>
          <a:p>
            <a:pPr>
              <a:defRPr/>
            </a:pPr>
            <a:r>
              <a:rPr lang="en-US">
                <a:latin typeface="Times New Roman"/>
                <a:cs typeface="Times New Roman"/>
              </a:rPr>
              <a:t> 15/10/2025</a:t>
            </a:r>
            <a:endParaRPr/>
          </a:p>
        </p:txBody>
      </p:sp>
      <p:sp>
        <p:nvSpPr>
          <p:cNvPr id="31281152" name="Footer Placeholder 11"/>
          <p:cNvSpPr>
            <a:spLocks noGrp="1"/>
          </p:cNvSpPr>
          <p:nvPr>
            <p:ph type="ftr" sz="quarter" idx="11"/>
          </p:nvPr>
        </p:nvSpPr>
        <p:spPr bwMode="auto">
          <a:xfrm>
            <a:off x="3054333" y="6356349"/>
            <a:ext cx="6083332" cy="365125"/>
          </a:xfrm>
        </p:spPr>
        <p:txBody>
          <a:bodyPr/>
          <a:lstStyle/>
          <a:p>
            <a:pPr>
              <a:defRPr/>
            </a:pPr>
            <a:r>
              <a:rPr lang="en-US">
                <a:latin typeface="Times New Roman"/>
                <a:cs typeface="Times New Roman"/>
              </a:rPr>
              <a:t>THAMIRABHARANI ENGINEERING COLLEGE/ECE, </a:t>
            </a:r>
            <a:r>
              <a:rPr lang="en-US"/>
              <a:t>SECOND R</a:t>
            </a:r>
            <a:r>
              <a:rPr lang="en-US">
                <a:latin typeface="Times New Roman"/>
                <a:cs typeface="Times New Roman"/>
              </a:rPr>
              <a:t>EVIEW</a:t>
            </a:r>
            <a:endParaRPr lang="en-US"/>
          </a:p>
        </p:txBody>
      </p:sp>
      <p:sp>
        <p:nvSpPr>
          <p:cNvPr id="697314701" name="Slide Number Placeholder 10"/>
          <p:cNvSpPr>
            <a:spLocks noGrp="1"/>
          </p:cNvSpPr>
          <p:nvPr>
            <p:ph type="sldNum" sz="quarter" idx="12"/>
          </p:nvPr>
        </p:nvSpPr>
        <p:spPr bwMode="auto">
          <a:xfrm>
            <a:off x="8610599" y="6356349"/>
            <a:ext cx="2743200" cy="365125"/>
          </a:xfrm>
        </p:spPr>
        <p:txBody>
          <a:bodyPr/>
          <a:lstStyle/>
          <a:p>
            <a:pPr>
              <a:defRPr/>
            </a:pPr>
            <a:fld id="{78A12D3B-51A3-4917-84B6-034B1A78E18A}" type="slidenum">
              <a:rPr lang="en-US"/>
              <a:t>1</a:t>
            </a:fld>
            <a:endParaRPr lang="en-US"/>
          </a:p>
        </p:txBody>
      </p:sp>
      <p:sp>
        <p:nvSpPr>
          <p:cNvPr id="409788170" name="TextBox 2"/>
          <p:cNvSpPr txBox="1"/>
          <p:nvPr/>
        </p:nvSpPr>
        <p:spPr bwMode="auto">
          <a:xfrm>
            <a:off x="2519939" y="1850855"/>
            <a:ext cx="7152119" cy="457559"/>
          </a:xfrm>
          <a:prstGeom prst="rect">
            <a:avLst/>
          </a:prstGeom>
          <a:noFill/>
        </p:spPr>
        <p:txBody>
          <a:bodyPr wrap="square" rtlCol="0">
            <a:spAutoFit/>
          </a:bodyPr>
          <a:lstStyle/>
          <a:p>
            <a:pPr algn="ctr">
              <a:defRPr/>
            </a:pPr>
            <a:r>
              <a:rPr lang="en-US" sz="2400">
                <a:latin typeface="Times New Roman"/>
                <a:cs typeface="Times New Roman"/>
              </a:rPr>
              <a:t>SECOND REVIEW (15-10-2025)</a:t>
            </a:r>
            <a:endParaRPr/>
          </a:p>
        </p:txBody>
      </p:sp>
      <p:sp>
        <p:nvSpPr>
          <p:cNvPr id="654302563" name="TextBox 6"/>
          <p:cNvSpPr txBox="1"/>
          <p:nvPr/>
        </p:nvSpPr>
        <p:spPr bwMode="auto">
          <a:xfrm>
            <a:off x="742950" y="3209644"/>
            <a:ext cx="6084772" cy="2286359"/>
          </a:xfrm>
          <a:prstGeom prst="rect">
            <a:avLst/>
          </a:prstGeom>
          <a:noFill/>
        </p:spPr>
        <p:txBody>
          <a:bodyPr wrap="square" rtlCol="0">
            <a:spAutoFit/>
          </a:bodyPr>
          <a:lstStyle/>
          <a:p>
            <a:pPr marL="0" marR="0" indent="0">
              <a:defRPr/>
            </a:pPr>
            <a:r>
              <a:rPr lang="en-US" sz="2400" b="1">
                <a:latin typeface="Times New Roman"/>
                <a:cs typeface="Times New Roman"/>
              </a:rPr>
              <a:t>TEAM MEMBERS</a:t>
            </a:r>
            <a:endParaRPr/>
          </a:p>
          <a:p>
            <a:pPr>
              <a:defRPr/>
            </a:pPr>
            <a:endParaRPr lang="en-US" sz="2400" b="1">
              <a:latin typeface="Times New Roman"/>
              <a:cs typeface="Times New Roman"/>
            </a:endParaRPr>
          </a:p>
          <a:p>
            <a:pPr>
              <a:defRPr/>
            </a:pPr>
            <a:r>
              <a:rPr lang="en-US" sz="2400">
                <a:latin typeface="Times New Roman"/>
                <a:cs typeface="Times New Roman"/>
              </a:rPr>
              <a:t>DURAIMATHY R	   (953122106005)                        ITHAYA MUKILA R	   (953122106017)</a:t>
            </a:r>
            <a:endParaRPr/>
          </a:p>
          <a:p>
            <a:pPr>
              <a:defRPr/>
            </a:pPr>
            <a:r>
              <a:rPr lang="en-US" sz="2400">
                <a:latin typeface="Times New Roman"/>
                <a:cs typeface="Times New Roman"/>
              </a:rPr>
              <a:t>KANAGA M	               (953122106020)</a:t>
            </a:r>
            <a:endParaRPr/>
          </a:p>
          <a:p>
            <a:pPr>
              <a:defRPr/>
            </a:pPr>
            <a:r>
              <a:rPr lang="en-US" sz="2400">
                <a:latin typeface="Times New Roman"/>
                <a:cs typeface="Times New Roman"/>
              </a:rPr>
              <a:t>KASTHURI M              (953122106022)</a:t>
            </a:r>
            <a:endParaRPr/>
          </a:p>
        </p:txBody>
      </p:sp>
      <p:sp>
        <p:nvSpPr>
          <p:cNvPr id="1316027321" name="Rectangle 8"/>
          <p:cNvSpPr/>
          <p:nvPr/>
        </p:nvSpPr>
        <p:spPr bwMode="auto">
          <a:xfrm flipH="0" flipV="0">
            <a:off x="6494499" y="3209644"/>
            <a:ext cx="4942370" cy="1463400"/>
          </a:xfrm>
          <a:prstGeom prst="rect">
            <a:avLst/>
          </a:prstGeom>
        </p:spPr>
        <p:txBody>
          <a:bodyPr wrap="square">
            <a:spAutoFit/>
          </a:bodyPr>
          <a:lstStyle/>
          <a:p>
            <a:pPr>
              <a:defRPr/>
            </a:pPr>
            <a:r>
              <a:rPr lang="en-US" sz="2400" b="1">
                <a:latin typeface="Times New Roman"/>
                <a:cs typeface="Times New Roman"/>
              </a:rPr>
              <a:t>GUIDED BY  </a:t>
            </a:r>
            <a:endParaRPr/>
          </a:p>
          <a:p>
            <a:pPr>
              <a:defRPr/>
            </a:pPr>
            <a:r>
              <a:rPr lang="en-US" sz="2400">
                <a:latin typeface="Times New Roman"/>
                <a:cs typeface="Times New Roman"/>
              </a:rPr>
              <a:t>       </a:t>
            </a:r>
            <a:endParaRPr/>
          </a:p>
          <a:p>
            <a:pPr>
              <a:defRPr/>
            </a:pPr>
            <a:r>
              <a:rPr lang="en-US" sz="2400">
                <a:latin typeface="Times New Roman"/>
                <a:cs typeface="Times New Roman"/>
              </a:rPr>
              <a:t>Mr. A. HARIVELAYUTHAM, M. E.,</a:t>
            </a:r>
            <a:endParaRPr/>
          </a:p>
          <a:p>
            <a:pPr>
              <a:defRPr/>
            </a:pPr>
            <a:r>
              <a:rPr lang="en-US" sz="2400">
                <a:latin typeface="Times New Roman"/>
                <a:cs typeface="Times New Roman"/>
              </a:rPr>
              <a:t>AP/ECE.</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4127768"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10</a:t>
            </a:fld>
            <a:endParaRPr lang="en-US"/>
          </a:p>
        </p:txBody>
      </p:sp>
      <p:sp>
        <p:nvSpPr>
          <p:cNvPr id="255025045" name="Rectangle 4"/>
          <p:cNvSpPr/>
          <p:nvPr/>
        </p:nvSpPr>
        <p:spPr bwMode="auto">
          <a:xfrm>
            <a:off x="1726163" y="235527"/>
            <a:ext cx="9060873" cy="584775"/>
          </a:xfrm>
          <a:prstGeom prst="rect">
            <a:avLst/>
          </a:prstGeom>
        </p:spPr>
        <p:txBody>
          <a:bodyPr wrap="square">
            <a:spAutoFit/>
          </a:bodyPr>
          <a:lstStyle/>
          <a:p>
            <a:pPr algn="ctr">
              <a:defRPr/>
            </a:pPr>
            <a:r>
              <a:rPr lang="en-US" sz="3200" b="1" spc="-10">
                <a:latin typeface="Times New Roman"/>
                <a:cs typeface="Times New Roman"/>
              </a:rPr>
              <a:t>LITERATURE</a:t>
            </a:r>
            <a:r>
              <a:rPr lang="en-US" sz="3200" b="1" spc="-204">
                <a:latin typeface="Times New Roman"/>
                <a:cs typeface="Times New Roman"/>
              </a:rPr>
              <a:t> </a:t>
            </a:r>
            <a:r>
              <a:rPr lang="en-US" sz="3200" b="1" spc="-10">
                <a:latin typeface="Times New Roman"/>
                <a:cs typeface="Times New Roman"/>
              </a:rPr>
              <a:t>SURVEY (CONTD.)</a:t>
            </a:r>
            <a:endParaRPr lang="en-US" sz="3200" b="1">
              <a:latin typeface="Times New Roman"/>
              <a:cs typeface="Times New Roman"/>
            </a:endParaRPr>
          </a:p>
        </p:txBody>
      </p:sp>
      <p:graphicFrame>
        <p:nvGraphicFramePr>
          <p:cNvPr id="1493268760" name="Table 5"/>
          <p:cNvGraphicFramePr>
            <a:graphicFrameLocks xmlns:a="http://schemas.openxmlformats.org/drawingml/2006/main" noGrp="1"/>
          </p:cNvGraphicFramePr>
          <p:nvPr/>
        </p:nvGraphicFramePr>
        <p:xfrm>
          <a:off x="768149" y="1168111"/>
          <a:ext cx="10706099" cy="4922173"/>
        </p:xfrm>
        <a:graphic>
          <a:graphicData uri="http://schemas.openxmlformats.org/drawingml/2006/table">
            <a:tbl>
              <a:tblPr firstRow="1" firstCol="0" lastRow="0" lastCol="0" bandRow="1" bandCol="0">
                <a:tableStyleId>{2D5ABB26-0587-4C30-8999-92F81FD0307C}</a:tableStyleId>
              </a:tblPr>
              <a:tblGrid>
                <a:gridCol w="2496102"/>
                <a:gridCol w="3533896"/>
                <a:gridCol w="1225366"/>
                <a:gridCol w="3438032"/>
              </a:tblGrid>
              <a:tr h="539808">
                <a:tc>
                  <a:txBody>
                    <a:bodyPr/>
                    <a:p>
                      <a:pPr marL="826135">
                        <a:lnSpc>
                          <a:spcPct val="100000"/>
                        </a:lnSpc>
                        <a:spcBef>
                          <a:spcPts val="1939"/>
                        </a:spcBef>
                        <a:defRPr/>
                      </a:pPr>
                      <a:r>
                        <a:rPr sz="2400" b="1" spc="-10">
                          <a:latin typeface="Times New Roman"/>
                          <a:cs typeface="Times New Roman"/>
                        </a:rPr>
                        <a:t>TITLE</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ctr">
                        <a:lnSpc>
                          <a:spcPts val="2865"/>
                        </a:lnSpc>
                        <a:spcBef>
                          <a:spcPts val="500"/>
                        </a:spcBef>
                        <a:defRPr/>
                      </a:pPr>
                      <a:r>
                        <a:rPr sz="2400" b="1">
                          <a:latin typeface="Times New Roman"/>
                          <a:cs typeface="Times New Roman"/>
                        </a:rPr>
                        <a:t>AUTHORS</a:t>
                      </a:r>
                      <a:r>
                        <a:rPr sz="2400" b="1" spc="-40">
                          <a:latin typeface="Times New Roman"/>
                          <a:cs typeface="Times New Roman"/>
                        </a:rPr>
                        <a:t> </a:t>
                      </a:r>
                      <a:r>
                        <a:rPr sz="2400" b="1" spc="-50">
                          <a:latin typeface="Times New Roman"/>
                          <a:cs typeface="Times New Roman"/>
                        </a:rPr>
                        <a:t>&amp;</a:t>
                      </a:r>
                      <a:endParaRPr sz="2400">
                        <a:latin typeface="Times New Roman"/>
                        <a:cs typeface="Times New Roman"/>
                      </a:endParaRPr>
                    </a:p>
                    <a:p>
                      <a:pPr marL="1905" algn="ctr">
                        <a:lnSpc>
                          <a:spcPts val="2865"/>
                        </a:lnSpc>
                        <a:defRPr/>
                      </a:pPr>
                      <a:r>
                        <a:rPr sz="2400" b="1" spc="-10">
                          <a:latin typeface="Times New Roman"/>
                          <a:cs typeface="Times New Roman"/>
                        </a:rPr>
                        <a:t>PUBLICATION</a:t>
                      </a:r>
                      <a:endParaRPr sz="2400">
                        <a:latin typeface="Times New Roman"/>
                        <a:cs typeface="Times New Roman"/>
                      </a:endParaRPr>
                    </a:p>
                  </a:txBody>
                  <a:tcPr marL="0" marR="0" marT="6350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1905" algn="ctr">
                        <a:lnSpc>
                          <a:spcPct val="100000"/>
                        </a:lnSpc>
                        <a:spcBef>
                          <a:spcPts val="1939"/>
                        </a:spcBef>
                        <a:defRPr/>
                      </a:pPr>
                      <a:r>
                        <a:rPr sz="2400" b="1" spc="-20">
                          <a:latin typeface="Times New Roman"/>
                          <a:cs typeface="Times New Roman"/>
                        </a:rPr>
                        <a:t>YEAR</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727075">
                        <a:lnSpc>
                          <a:spcPct val="100000"/>
                        </a:lnSpc>
                        <a:spcBef>
                          <a:spcPts val="1939"/>
                        </a:spcBef>
                        <a:defRPr/>
                      </a:pPr>
                      <a:r>
                        <a:rPr sz="2400" b="1" spc="-10">
                          <a:latin typeface="Times New Roman"/>
                          <a:cs typeface="Times New Roman"/>
                        </a:rPr>
                        <a:t>DESCRIPTION</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r h="4118264">
                <a:tc>
                  <a:txBody>
                    <a:bodyPr/>
                    <a:p>
                      <a:pPr marL="92075" lvl="0" algn="just">
                        <a:lnSpc>
                          <a:spcPts val="2865"/>
                        </a:lnSpc>
                        <a:spcBef>
                          <a:spcPts val="315"/>
                        </a:spcBef>
                        <a:tabLst>
                          <a:tab pos="1750060" algn="l"/>
                        </a:tabLst>
                        <a:defRPr/>
                      </a:pPr>
                      <a:r>
                        <a:rPr lang="en-US" sz="2400">
                          <a:latin typeface="Times New Roman"/>
                          <a:cs typeface="Times New Roman"/>
                        </a:rPr>
                        <a:t>SMART HELMET FOR ACCIDENT DETECTION USING ARDUINO UNO</a:t>
                      </a:r>
                      <a:endParaRPr sz="2400" b="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93345" marR="77470" algn="just">
                        <a:lnSpc>
                          <a:spcPct val="100099"/>
                        </a:lnSpc>
                        <a:spcBef>
                          <a:spcPts val="310"/>
                        </a:spcBef>
                        <a:tabLst>
                          <a:tab pos="2753360" algn="l"/>
                          <a:tab pos="3058160" algn="l"/>
                        </a:tabLst>
                        <a:defRPr/>
                      </a:pPr>
                      <a:r>
                        <a:rPr lang="en-US" sz="2400">
                          <a:solidFill>
                            <a:schemeClr val="tx1"/>
                          </a:solidFill>
                          <a:latin typeface="Times New Roman"/>
                          <a:ea typeface="+mn-ea"/>
                          <a:cs typeface="Times New Roman"/>
                        </a:rPr>
                        <a:t>Mr. Vinay Kumar HS, Adarsh MS, Ashwin MH, Deekshith CR, Harshith Gowda M &amp; International Research Journal of  Modernization in Engineering Technology and Science (IRJMETS).</a:t>
                      </a:r>
                      <a:endParaRPr/>
                    </a:p>
                  </a:txBody>
                  <a:tcPr marL="0" marR="0" marT="3937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ctr">
                        <a:lnSpc>
                          <a:spcPct val="100000"/>
                        </a:lnSpc>
                        <a:spcBef>
                          <a:spcPts val="315"/>
                        </a:spcBef>
                        <a:defRPr/>
                      </a:pPr>
                      <a:r>
                        <a:rPr lang="en-US" sz="2400">
                          <a:latin typeface="Times New Roman"/>
                          <a:cs typeface="Times New Roman"/>
                        </a:rPr>
                        <a:t>2023 </a:t>
                      </a:r>
                      <a:endParaRPr sz="240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just">
                        <a:defRPr/>
                      </a:pPr>
                      <a:r>
                        <a:rPr lang="en-US" sz="2400">
                          <a:latin typeface="Times New Roman"/>
                          <a:cs typeface="Times New Roman"/>
                        </a:rPr>
                        <a:t> </a:t>
                      </a:r>
                      <a:r>
                        <a:rPr lang="en-US" sz="2400"/>
                        <a:t> </a:t>
                      </a:r>
                      <a:r>
                        <a:rPr lang="en-US" sz="2400" b="0" i="0" u="none" strike="noStrike" cap="none" spc="0">
                          <a:solidFill>
                            <a:schemeClr val="tx1"/>
                          </a:solidFill>
                          <a:latin typeface="Times New Roman"/>
                          <a:ea typeface="Times New Roman"/>
                          <a:cs typeface="Times New Roman"/>
                        </a:rPr>
                        <a:t>The smart helmet improves rider safety with features like alcohol detection, accident alerts and GPS  </a:t>
                      </a:r>
                      <a:br>
                        <a:rPr lang="en-US" sz="2400" b="0" i="0" u="none" strike="noStrike" cap="none" spc="0">
                          <a:solidFill>
                            <a:schemeClr val="tx1"/>
                          </a:solidFill>
                          <a:latin typeface="Times New Roman"/>
                          <a:ea typeface="Times New Roman"/>
                          <a:cs typeface="Times New Roman"/>
                        </a:rPr>
                      </a:br>
                      <a:r>
                        <a:rPr lang="en-US" sz="2400" b="0" i="0" u="none" strike="noStrike" cap="none" spc="0">
                          <a:solidFill>
                            <a:schemeClr val="tx1"/>
                          </a:solidFill>
                          <a:latin typeface="Times New Roman"/>
                          <a:ea typeface="Times New Roman"/>
                          <a:cs typeface="Times New Roman"/>
                        </a:rPr>
                        <a:t>tracking.</a:t>
                      </a:r>
                      <a:endParaRPr sz="2400"/>
                    </a:p>
                    <a:p>
                      <a:pPr algn="just">
                        <a:defRPr/>
                      </a:pPr>
                      <a:endParaRPr lang="en-US" sz="240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bl>
          </a:graphicData>
        </a:graphic>
      </p:graphicFrame>
      <p:sp>
        <p:nvSpPr>
          <p:cNvPr id="1868989721" name="Footer Placeholder 11"/>
          <p:cNvSpPr>
            <a:spLocks noGrp="1"/>
          </p:cNvSpPr>
          <p:nvPr>
            <p:ph type="ftr" sz="quarter" idx="11"/>
          </p:nvPr>
        </p:nvSpPr>
        <p:spPr bwMode="auto">
          <a:xfrm>
            <a:off x="3020785" y="6356349"/>
            <a:ext cx="6150429" cy="365125"/>
          </a:xfrm>
        </p:spPr>
        <p:txBody>
          <a:bodyPr/>
          <a:lstStyle/>
          <a:p>
            <a:pPr>
              <a:defRPr/>
            </a:pPr>
            <a:r>
              <a:rPr lang="en-US">
                <a:latin typeface="Times New Roman"/>
                <a:cs typeface="Times New Roman"/>
              </a:rPr>
              <a:t>THAMIRABHARANI ENGINEERING COLLEGE/ECE, SECOND REVIEW</a:t>
            </a:r>
            <a:endParaRPr lang="en-US"/>
          </a:p>
        </p:txBody>
      </p:sp>
      <p:sp>
        <p:nvSpPr>
          <p:cNvPr id="4151610" name="Date Placeholder 9"/>
          <p:cNvSpPr>
            <a:spLocks noGrp="1"/>
          </p:cNvSpPr>
          <p:nvPr>
            <p:ph type="dt" sz="half" idx="10"/>
          </p:nvPr>
        </p:nvSpPr>
        <p:spPr bwMode="auto">
          <a:xfrm>
            <a:off x="838199" y="6356349"/>
            <a:ext cx="2743200" cy="365125"/>
          </a:xfrm>
        </p:spPr>
        <p:txBody>
          <a:bodyPr/>
          <a:lstStyle/>
          <a:p>
            <a:pPr>
              <a:defRPr/>
            </a:pPr>
            <a:r>
              <a:rPr lang="en-US">
                <a:latin typeface="Times New Roman"/>
                <a:cs typeface="Times New Roman"/>
              </a:rPr>
              <a:t> 15/10/2025</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49789853" name="Rectangle 5"/>
          <p:cNvSpPr/>
          <p:nvPr/>
        </p:nvSpPr>
        <p:spPr bwMode="auto">
          <a:xfrm flipH="0" flipV="0">
            <a:off x="768149" y="1134299"/>
            <a:ext cx="10688489" cy="6126840"/>
          </a:xfrm>
          <a:prstGeom prst="rect">
            <a:avLst/>
          </a:prstGeom>
        </p:spPr>
        <p:txBody>
          <a:bodyPr wrap="square">
            <a:spAutoFit/>
          </a:bodyPr>
          <a:lstStyle/>
          <a:p>
            <a:pPr algn="just">
              <a:lnSpc>
                <a:spcPct val="150000"/>
              </a:lnSpc>
              <a:defRPr/>
            </a:pPr>
            <a:r>
              <a:rPr lang="en-US" sz="2400">
                <a:latin typeface="Times New Roman"/>
                <a:cs typeface="Times New Roman"/>
              </a:rPr>
              <a:t>         The Smart Helmet is designed to keep riders safe. It checks that the rider is wearing the helmet and has not consumed alcohol before the bike can start. It uses motion sensors to detect accidents and automatically sends the rider’s location to emergency contacts. The helmet communicates with the bike through a wireless connection and a relay controls the bike’s ignition and LED(Light Emitting Diode) lights. Additional features such as Bluetooth allows hands-free calling and wireless alerts between the helmet and mobile devices. LED lights enhance rider visibility in low-light conditions, while the LCD(</a:t>
            </a:r>
            <a:r>
              <a:rPr lang="en-IN" sz="2400">
                <a:latin typeface="Times New Roman"/>
                <a:cs typeface="Times New Roman"/>
              </a:rPr>
              <a:t>Liquid Crystal Display</a:t>
            </a:r>
            <a:r>
              <a:rPr lang="en-US" sz="2400">
                <a:latin typeface="Times New Roman"/>
                <a:cs typeface="Times New Roman"/>
              </a:rPr>
              <a:t>) shows real-time data like speed, GPS location and battery status.</a:t>
            </a:r>
            <a:endParaRPr/>
          </a:p>
          <a:p>
            <a:pPr algn="just">
              <a:lnSpc>
                <a:spcPct val="150000"/>
              </a:lnSpc>
              <a:defRPr/>
            </a:pPr>
            <a:endParaRPr lang="en-US" sz="2400">
              <a:latin typeface="Times New Roman"/>
              <a:cs typeface="Times New Roman"/>
            </a:endParaRPr>
          </a:p>
          <a:p>
            <a:pPr algn="just">
              <a:lnSpc>
                <a:spcPct val="150000"/>
              </a:lnSpc>
              <a:defRPr/>
            </a:pPr>
            <a:endParaRPr lang="en-US" sz="2400">
              <a:latin typeface="Times New Roman"/>
              <a:cs typeface="Times New Roman"/>
            </a:endParaRPr>
          </a:p>
        </p:txBody>
      </p:sp>
      <p:sp>
        <p:nvSpPr>
          <p:cNvPr id="422837989" name="Date Placeholder 1"/>
          <p:cNvSpPr>
            <a:spLocks noGrp="1"/>
          </p:cNvSpPr>
          <p:nvPr>
            <p:ph type="dt" sz="half" idx="10"/>
          </p:nvPr>
        </p:nvSpPr>
        <p:spPr bwMode="auto">
          <a:xfrm>
            <a:off x="838199" y="6356349"/>
            <a:ext cx="2743200" cy="365124"/>
          </a:xfrm>
        </p:spPr>
        <p:txBody>
          <a:bodyPr/>
          <a:lstStyle/>
          <a:p>
            <a:pPr>
              <a:defRPr/>
            </a:pPr>
            <a:r>
              <a:rPr lang="en-US">
                <a:latin typeface="Times New Roman"/>
                <a:cs typeface="Times New Roman"/>
              </a:rPr>
              <a:t> 15/10/2025</a:t>
            </a:r>
            <a:endParaRPr/>
          </a:p>
        </p:txBody>
      </p:sp>
      <p:sp>
        <p:nvSpPr>
          <p:cNvPr id="558566718" name="Footer Placeholder 2"/>
          <p:cNvSpPr>
            <a:spLocks noGrp="1"/>
          </p:cNvSpPr>
          <p:nvPr>
            <p:ph type="ftr" sz="quarter" idx="11"/>
          </p:nvPr>
        </p:nvSpPr>
        <p:spPr bwMode="auto">
          <a:xfrm>
            <a:off x="1990530" y="6356349"/>
            <a:ext cx="8210938" cy="365125"/>
          </a:xfrm>
        </p:spPr>
        <p:txBody>
          <a:bodyPr/>
          <a:lstStyle/>
          <a:p>
            <a:pPr>
              <a:defRPr/>
            </a:pPr>
            <a:r>
              <a:rPr lang="en-US">
                <a:latin typeface="Times New Roman"/>
                <a:cs typeface="Times New Roman"/>
              </a:rPr>
              <a:t>THAMIRABHARANI ENGINEERING COLLEGE/ECE, SECOND REVIEW</a:t>
            </a:r>
            <a:endParaRPr/>
          </a:p>
        </p:txBody>
      </p:sp>
      <p:sp>
        <p:nvSpPr>
          <p:cNvPr id="817494881"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11</a:t>
            </a:fld>
            <a:endParaRPr lang="en-US"/>
          </a:p>
        </p:txBody>
      </p:sp>
      <p:sp>
        <p:nvSpPr>
          <p:cNvPr id="89677140" name="Rectangle 4"/>
          <p:cNvSpPr/>
          <p:nvPr/>
        </p:nvSpPr>
        <p:spPr bwMode="auto">
          <a:xfrm>
            <a:off x="2656114" y="261257"/>
            <a:ext cx="7213600" cy="584775"/>
          </a:xfrm>
          <a:prstGeom prst="rect">
            <a:avLst/>
          </a:prstGeom>
        </p:spPr>
        <p:txBody>
          <a:bodyPr wrap="square">
            <a:spAutoFit/>
          </a:bodyPr>
          <a:lstStyle/>
          <a:p>
            <a:pPr>
              <a:defRPr/>
            </a:pPr>
            <a:r>
              <a:rPr lang="en-US" b="1">
                <a:latin typeface="Times New Roman"/>
                <a:cs typeface="Times New Roman"/>
              </a:rPr>
              <a:t>                          </a:t>
            </a:r>
            <a:r>
              <a:rPr lang="en-US" sz="3200" b="1">
                <a:latin typeface="Times New Roman"/>
                <a:cs typeface="Times New Roman"/>
              </a:rPr>
              <a:t>EXISTING SYSTEM</a:t>
            </a:r>
            <a:endParaRPr lang="en-US" sz="3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40979019" name="Date Placeholder 1"/>
          <p:cNvSpPr>
            <a:spLocks noGrp="1"/>
          </p:cNvSpPr>
          <p:nvPr>
            <p:ph type="dt" sz="half" idx="10"/>
          </p:nvPr>
        </p:nvSpPr>
        <p:spPr bwMode="auto">
          <a:xfrm>
            <a:off x="838199" y="6356349"/>
            <a:ext cx="2743200" cy="365124"/>
          </a:xfrm>
        </p:spPr>
        <p:txBody>
          <a:bodyPr/>
          <a:lstStyle/>
          <a:p>
            <a:pPr>
              <a:defRPr/>
            </a:pPr>
            <a:r>
              <a:rPr lang="en-US"/>
              <a:t> </a:t>
            </a:r>
            <a:r>
              <a:rPr lang="en-US">
                <a:latin typeface="Times New Roman"/>
                <a:cs typeface="Times New Roman"/>
              </a:rPr>
              <a:t>15/10/2025</a:t>
            </a:r>
            <a:endParaRPr/>
          </a:p>
        </p:txBody>
      </p:sp>
      <p:sp>
        <p:nvSpPr>
          <p:cNvPr id="1981399940" name="Footer Placeholder 2"/>
          <p:cNvSpPr>
            <a:spLocks noGrp="1"/>
          </p:cNvSpPr>
          <p:nvPr>
            <p:ph type="ftr" sz="quarter" idx="11"/>
          </p:nvPr>
        </p:nvSpPr>
        <p:spPr bwMode="auto">
          <a:xfrm>
            <a:off x="2946918" y="6356349"/>
            <a:ext cx="6298163" cy="365125"/>
          </a:xfrm>
        </p:spPr>
        <p:txBody>
          <a:bodyPr/>
          <a:lstStyle/>
          <a:p>
            <a:pPr>
              <a:defRPr/>
            </a:pPr>
            <a:r>
              <a:rPr lang="en-US">
                <a:latin typeface="Times New Roman"/>
                <a:cs typeface="Times New Roman"/>
              </a:rPr>
              <a:t>THAMIRABHARANI ENGINEERING COLLEGE/ECE, SECOND REVIEW</a:t>
            </a:r>
            <a:endParaRPr/>
          </a:p>
        </p:txBody>
      </p:sp>
      <p:sp>
        <p:nvSpPr>
          <p:cNvPr id="1684789537"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12</a:t>
            </a:fld>
            <a:endParaRPr lang="en-US"/>
          </a:p>
        </p:txBody>
      </p:sp>
      <p:sp>
        <p:nvSpPr>
          <p:cNvPr id="1492714477" name="TextBox 5"/>
          <p:cNvSpPr txBox="1"/>
          <p:nvPr/>
        </p:nvSpPr>
        <p:spPr bwMode="auto">
          <a:xfrm>
            <a:off x="535473" y="1255073"/>
            <a:ext cx="10419080" cy="579967"/>
          </a:xfrm>
          <a:prstGeom prst="rect">
            <a:avLst/>
          </a:prstGeom>
          <a:noFill/>
        </p:spPr>
        <p:txBody>
          <a:bodyPr wrap="square">
            <a:spAutoFit/>
          </a:bodyPr>
          <a:lstStyle/>
          <a:p>
            <a:pPr algn="just">
              <a:lnSpc>
                <a:spcPct val="150000"/>
              </a:lnSpc>
              <a:defRPr/>
            </a:pPr>
            <a:r>
              <a:rPr lang="en-IN" sz="2400">
                <a:latin typeface="Times New Roman"/>
                <a:cs typeface="Times New Roman"/>
              </a:rPr>
              <a:t> </a:t>
            </a:r>
            <a:endParaRPr/>
          </a:p>
        </p:txBody>
      </p:sp>
      <p:sp>
        <p:nvSpPr>
          <p:cNvPr id="914717048" name="TextBox 7"/>
          <p:cNvSpPr txBox="1"/>
          <p:nvPr/>
        </p:nvSpPr>
        <p:spPr bwMode="auto">
          <a:xfrm>
            <a:off x="2877353" y="268491"/>
            <a:ext cx="8077200" cy="584775"/>
          </a:xfrm>
          <a:prstGeom prst="rect">
            <a:avLst/>
          </a:prstGeom>
          <a:noFill/>
        </p:spPr>
        <p:txBody>
          <a:bodyPr wrap="square">
            <a:spAutoFit/>
          </a:bodyPr>
          <a:lstStyle/>
          <a:p>
            <a:pPr>
              <a:defRPr/>
            </a:pPr>
            <a:r>
              <a:rPr lang="en-US" sz="3200" b="1">
                <a:latin typeface="Times New Roman"/>
                <a:cs typeface="Times New Roman"/>
              </a:rPr>
              <a:t>       PROBLEM STATEMENT </a:t>
            </a:r>
            <a:endParaRPr lang="en-IN" sz="3200"/>
          </a:p>
        </p:txBody>
      </p:sp>
      <p:sp>
        <p:nvSpPr>
          <p:cNvPr id="623995455" name="Rectangle 1"/>
          <p:cNvSpPr>
            <a:spLocks noChangeArrowheads="1"/>
          </p:cNvSpPr>
          <p:nvPr/>
        </p:nvSpPr>
        <p:spPr bwMode="auto">
          <a:xfrm flipH="0" flipV="0">
            <a:off x="768149" y="1149858"/>
            <a:ext cx="10670159" cy="2834999"/>
          </a:xfrm>
          <a:prstGeom prst="rect">
            <a:avLst/>
          </a:prstGeom>
          <a:noFill/>
          <a:ln>
            <a:noFill/>
          </a:ln>
          <a:effectLst/>
        </p:spPr>
        <p:txBody>
          <a:bodyPr vert="horz" wrap="square" lIns="91440" tIns="45720" rIns="91440" bIns="45720" numCol="1" anchor="ctr" anchorCtr="0" compatLnSpc="1">
            <a:prstTxWarp prst="textNoShape"/>
            <a:spAutoFit/>
          </a:bodyPr>
          <a:lstStyle/>
          <a:p>
            <a:pPr marL="457200" marR="0" lvl="0" indent="-457200" algn="just" defTabSz="914400" rtl="0">
              <a:lnSpc>
                <a:spcPct val="150000"/>
              </a:lnSpc>
              <a:spcBef>
                <a:spcPts val="0"/>
              </a:spcBef>
              <a:spcAft>
                <a:spcPts val="0"/>
              </a:spcAft>
              <a:buClrTx/>
              <a:buSzTx/>
              <a:buFont typeface="Arial"/>
              <a:buChar char="•"/>
              <a:defRPr/>
            </a:pPr>
            <a:r>
              <a:rPr lang="en-US" sz="2400">
                <a:latin typeface="Times New Roman"/>
                <a:cs typeface="Times New Roman"/>
              </a:rPr>
              <a:t>In this existing project</a:t>
            </a:r>
            <a:r>
              <a:rPr lang="en-US" sz="2400" b="0" i="0" u="none" strike="noStrike" cap="none">
                <a:ln>
                  <a:noFill/>
                </a:ln>
                <a:solidFill>
                  <a:schemeClr val="tx1"/>
                </a:solidFill>
                <a:latin typeface="Times New Roman"/>
                <a:cs typeface="Times New Roman"/>
              </a:rPr>
              <a:t> the helmet sends GPS location but, in the hardware components list, there is </a:t>
            </a:r>
            <a:r>
              <a:rPr lang="en-US" sz="2400" i="0" u="none" strike="noStrike" cap="none">
                <a:ln>
                  <a:noFill/>
                </a:ln>
                <a:solidFill>
                  <a:schemeClr val="tx1"/>
                </a:solidFill>
                <a:latin typeface="Times New Roman"/>
                <a:cs typeface="Times New Roman"/>
              </a:rPr>
              <a:t>no GPS module</a:t>
            </a:r>
            <a:r>
              <a:rPr lang="en-US" sz="2400" b="0" i="0" u="none" strike="noStrike" cap="none">
                <a:ln>
                  <a:noFill/>
                </a:ln>
                <a:solidFill>
                  <a:schemeClr val="tx1"/>
                </a:solidFill>
                <a:latin typeface="Times New Roman"/>
                <a:cs typeface="Times New Roman"/>
              </a:rPr>
              <a:t> mentioned. </a:t>
            </a:r>
            <a:endParaRPr/>
          </a:p>
          <a:p>
            <a:pPr marL="457200" marR="0" lvl="0" indent="-457200" algn="just" defTabSz="914400" rtl="0">
              <a:lnSpc>
                <a:spcPct val="150000"/>
              </a:lnSpc>
              <a:spcBef>
                <a:spcPts val="0"/>
              </a:spcBef>
              <a:spcAft>
                <a:spcPts val="0"/>
              </a:spcAft>
              <a:buClrTx/>
              <a:buSzTx/>
              <a:buFont typeface="Arial"/>
              <a:buChar char="•"/>
              <a:defRPr/>
            </a:pPr>
            <a:r>
              <a:rPr lang="en-US" sz="2400" b="0" i="0" u="none" strike="noStrike" cap="none">
                <a:ln>
                  <a:noFill/>
                </a:ln>
                <a:solidFill>
                  <a:schemeClr val="tx1"/>
                </a:solidFill>
                <a:latin typeface="Times New Roman"/>
                <a:cs typeface="Times New Roman"/>
              </a:rPr>
              <a:t>They use </a:t>
            </a:r>
            <a:r>
              <a:rPr lang="en-US" sz="2400" i="0" u="none" strike="noStrike" cap="none">
                <a:ln>
                  <a:noFill/>
                </a:ln>
                <a:solidFill>
                  <a:schemeClr val="tx1"/>
                </a:solidFill>
                <a:latin typeface="Times New Roman"/>
                <a:cs typeface="Times New Roman"/>
              </a:rPr>
              <a:t>GSM modules on both helmet and bike </a:t>
            </a:r>
            <a:r>
              <a:rPr lang="en-US" sz="2400" b="0" i="0" u="none" strike="noStrike" cap="none">
                <a:ln>
                  <a:noFill/>
                </a:ln>
                <a:solidFill>
                  <a:schemeClr val="tx1"/>
                </a:solidFill>
                <a:latin typeface="Times New Roman"/>
                <a:cs typeface="Times New Roman"/>
              </a:rPr>
              <a:t>but didn’t explain why or how it will work</a:t>
            </a:r>
            <a:r>
              <a:rPr lang="en-US" sz="2400">
                <a:latin typeface="Times New Roman"/>
                <a:cs typeface="Times New Roman"/>
              </a:rPr>
              <a:t>, </a:t>
            </a:r>
            <a:r>
              <a:rPr lang="en-US" sz="2400" b="0" i="0" u="none" strike="noStrike" cap="none">
                <a:ln>
                  <a:noFill/>
                </a:ln>
                <a:solidFill>
                  <a:schemeClr val="tx1"/>
                </a:solidFill>
                <a:latin typeface="Times New Roman"/>
                <a:cs typeface="Times New Roman"/>
              </a:rPr>
              <a:t>usually one GSM is enough.</a:t>
            </a:r>
            <a:endParaRPr/>
          </a:p>
          <a:p>
            <a:pPr marL="457200" marR="0" lvl="0" indent="-457200" algn="just" defTabSz="914400" rtl="0">
              <a:lnSpc>
                <a:spcPct val="150000"/>
              </a:lnSpc>
              <a:spcBef>
                <a:spcPts val="0"/>
              </a:spcBef>
              <a:spcAft>
                <a:spcPts val="0"/>
              </a:spcAft>
              <a:buClrTx/>
              <a:buSzTx/>
              <a:buFont typeface="+mj-lt"/>
              <a:buAutoNum type="arabicPeriod"/>
              <a:defRPr/>
            </a:pPr>
            <a:endParaRPr lang="en-US" sz="2400" b="0" i="0" u="none" strike="noStrike" cap="none">
              <a:ln>
                <a:noFill/>
              </a:ln>
              <a:solidFill>
                <a:schemeClr val="tx1"/>
              </a:solidFill>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135610986" name="Rectangle 6"/>
          <p:cNvSpPr/>
          <p:nvPr/>
        </p:nvSpPr>
        <p:spPr bwMode="auto">
          <a:xfrm flipH="0" flipV="0">
            <a:off x="749099" y="1153349"/>
            <a:ext cx="10688489" cy="6126840"/>
          </a:xfrm>
          <a:prstGeom prst="rect">
            <a:avLst/>
          </a:prstGeom>
        </p:spPr>
        <p:txBody>
          <a:bodyPr wrap="square">
            <a:spAutoFit/>
          </a:bodyPr>
          <a:lstStyle/>
          <a:p>
            <a:pPr algn="just">
              <a:lnSpc>
                <a:spcPct val="150000"/>
              </a:lnSpc>
              <a:defRPr/>
            </a:pPr>
            <a:r>
              <a:rPr lang="en-US" sz="2400">
                <a:latin typeface="Times New Roman"/>
                <a:cs typeface="Times New Roman"/>
              </a:rPr>
              <a:t>         To deal with the problem, we develop smart rider safety helmet and security solution that integrates multiple sensors with a microcontroller. An IR(Infrared) sensor checks helmet usage and MQ3 sensor detects alcohol, if the helmet is not worn or alcohol is detected, the bike will not start. While a rain sensor automatically activates a DC servo motor to control the wiper. </a:t>
            </a:r>
            <a:r>
              <a:rPr lang="en-IN" sz="2400">
                <a:latin typeface="Times New Roman"/>
                <a:cs typeface="Times New Roman"/>
              </a:rPr>
              <a:t>Motion-tracking sensor</a:t>
            </a:r>
            <a:r>
              <a:rPr lang="en-US" sz="2400">
                <a:latin typeface="Times New Roman"/>
                <a:cs typeface="Times New Roman"/>
              </a:rPr>
              <a:t> detects the accidents. GPS and GSM modules send accident alerts with location details to emergency contacts. An anti-theft system uses a reed switch for the bike and a vibration sensor for the helmet to detect unauthorized movement and trigger an alarm. All these sensors and modules are integrated and controlled by ESP32 microcontroller, providing overall safety and security in a simple, cost-effective way. </a:t>
            </a:r>
            <a:endParaRPr/>
          </a:p>
          <a:p>
            <a:pPr algn="just">
              <a:lnSpc>
                <a:spcPct val="150000"/>
              </a:lnSpc>
              <a:defRPr/>
            </a:pPr>
            <a:endParaRPr lang="en-US" sz="2400"/>
          </a:p>
        </p:txBody>
      </p:sp>
      <p:sp>
        <p:nvSpPr>
          <p:cNvPr id="372751004" name="Date Placeholder 1"/>
          <p:cNvSpPr>
            <a:spLocks noGrp="1"/>
          </p:cNvSpPr>
          <p:nvPr>
            <p:ph type="dt" sz="half" idx="10"/>
          </p:nvPr>
        </p:nvSpPr>
        <p:spPr bwMode="auto">
          <a:xfrm>
            <a:off x="838199" y="6356349"/>
            <a:ext cx="2743200" cy="365124"/>
          </a:xfrm>
        </p:spPr>
        <p:txBody>
          <a:bodyPr/>
          <a:lstStyle/>
          <a:p>
            <a:pPr>
              <a:defRPr/>
            </a:pPr>
            <a:r>
              <a:rPr lang="en-US">
                <a:latin typeface="Times New Roman"/>
                <a:cs typeface="Times New Roman"/>
              </a:rPr>
              <a:t> 15/10/2025</a:t>
            </a:r>
            <a:endParaRPr/>
          </a:p>
        </p:txBody>
      </p:sp>
      <p:sp>
        <p:nvSpPr>
          <p:cNvPr id="1089943933" name="Footer Placeholder 2"/>
          <p:cNvSpPr>
            <a:spLocks noGrp="1"/>
          </p:cNvSpPr>
          <p:nvPr>
            <p:ph type="ftr" sz="quarter" idx="11"/>
          </p:nvPr>
        </p:nvSpPr>
        <p:spPr bwMode="auto">
          <a:xfrm>
            <a:off x="2750975" y="6356349"/>
            <a:ext cx="6690048" cy="365125"/>
          </a:xfrm>
        </p:spPr>
        <p:txBody>
          <a:bodyPr/>
          <a:lstStyle/>
          <a:p>
            <a:pPr>
              <a:defRPr/>
            </a:pPr>
            <a:r>
              <a:rPr lang="en-US">
                <a:latin typeface="Times New Roman"/>
                <a:cs typeface="Times New Roman"/>
              </a:rPr>
              <a:t>THAMIRABHARANI ENGINEERING COLLEGE/ECE, SECOND REVIEW</a:t>
            </a:r>
            <a:endParaRPr lang="en-US"/>
          </a:p>
        </p:txBody>
      </p:sp>
      <p:sp>
        <p:nvSpPr>
          <p:cNvPr id="1839244516"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13</a:t>
            </a:fld>
            <a:endParaRPr lang="en-US"/>
          </a:p>
        </p:txBody>
      </p:sp>
      <p:sp>
        <p:nvSpPr>
          <p:cNvPr id="884047914" name="Rectangle 4"/>
          <p:cNvSpPr/>
          <p:nvPr/>
        </p:nvSpPr>
        <p:spPr bwMode="auto">
          <a:xfrm>
            <a:off x="2931886" y="261257"/>
            <a:ext cx="5863771" cy="584775"/>
          </a:xfrm>
          <a:prstGeom prst="rect">
            <a:avLst/>
          </a:prstGeom>
        </p:spPr>
        <p:txBody>
          <a:bodyPr wrap="square">
            <a:spAutoFit/>
          </a:bodyPr>
          <a:lstStyle/>
          <a:p>
            <a:pPr>
              <a:defRPr/>
            </a:pPr>
            <a:r>
              <a:rPr lang="en-US" sz="3200" b="1">
                <a:latin typeface="Times New Roman"/>
                <a:cs typeface="Times New Roman"/>
              </a:rPr>
              <a:t>            PROPOSED SYSTEM</a:t>
            </a:r>
            <a:endParaRPr lang="en-US" sz="3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02458031" name="Date Placeholder 1"/>
          <p:cNvSpPr>
            <a:spLocks noGrp="1"/>
          </p:cNvSpPr>
          <p:nvPr>
            <p:ph type="dt" sz="half" idx="10"/>
          </p:nvPr>
        </p:nvSpPr>
        <p:spPr bwMode="auto">
          <a:xfrm>
            <a:off x="838199" y="6356349"/>
            <a:ext cx="2743200" cy="365124"/>
          </a:xfrm>
        </p:spPr>
        <p:txBody>
          <a:bodyPr/>
          <a:lstStyle/>
          <a:p>
            <a:pPr>
              <a:defRPr/>
            </a:pPr>
            <a:r>
              <a:rPr lang="en-US" sz="1200" b="0" i="0" u="none" strike="noStrike" cap="none" spc="0">
                <a:solidFill>
                  <a:schemeClr val="tx1">
                    <a:tint val="75000"/>
                  </a:schemeClr>
                </a:solidFill>
                <a:latin typeface="Times New Roman"/>
                <a:ea typeface="Times New Roman"/>
                <a:cs typeface="Times New Roman"/>
              </a:rPr>
              <a:t> 15/10/2025</a:t>
            </a:r>
            <a:endParaRPr sz="1200"/>
          </a:p>
        </p:txBody>
      </p:sp>
      <p:sp>
        <p:nvSpPr>
          <p:cNvPr id="1990758511" name="Footer Placeholder 2"/>
          <p:cNvSpPr>
            <a:spLocks noGrp="1"/>
          </p:cNvSpPr>
          <p:nvPr>
            <p:ph type="ftr" sz="quarter" idx="11"/>
          </p:nvPr>
        </p:nvSpPr>
        <p:spPr bwMode="auto">
          <a:xfrm>
            <a:off x="2682239" y="6356349"/>
            <a:ext cx="6827520" cy="365125"/>
          </a:xfrm>
        </p:spPr>
        <p:txBody>
          <a:bodyPr/>
          <a:lstStyle/>
          <a:p>
            <a:pPr>
              <a:defRPr/>
            </a:pPr>
            <a:r>
              <a:rPr lang="en-US">
                <a:latin typeface="Times New Roman"/>
                <a:cs typeface="Times New Roman"/>
              </a:rPr>
              <a:t>THAMIRABHARANI ENGINEERING COLLEGE/ECE, SECOND REVIEW</a:t>
            </a:r>
            <a:endParaRPr/>
          </a:p>
        </p:txBody>
      </p:sp>
      <p:sp>
        <p:nvSpPr>
          <p:cNvPr id="125332250"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14</a:t>
            </a:fld>
            <a:endParaRPr lang="en-US"/>
          </a:p>
        </p:txBody>
      </p:sp>
      <p:sp>
        <p:nvSpPr>
          <p:cNvPr id="2021261202" name="TextBox 28"/>
          <p:cNvSpPr txBox="1"/>
          <p:nvPr/>
        </p:nvSpPr>
        <p:spPr bwMode="auto">
          <a:xfrm>
            <a:off x="3210560" y="282605"/>
            <a:ext cx="7663180" cy="584775"/>
          </a:xfrm>
          <a:prstGeom prst="rect">
            <a:avLst/>
          </a:prstGeom>
          <a:noFill/>
        </p:spPr>
        <p:txBody>
          <a:bodyPr wrap="square">
            <a:spAutoFit/>
          </a:bodyPr>
          <a:lstStyle/>
          <a:p>
            <a:pPr>
              <a:defRPr/>
            </a:pPr>
            <a:r>
              <a:rPr lang="en-US" sz="3200" b="1">
                <a:latin typeface="Times New Roman"/>
                <a:cs typeface="Times New Roman"/>
              </a:rPr>
              <a:t>PROPOSED SYSTEM </a:t>
            </a:r>
            <a:r>
              <a:rPr lang="en-IN" sz="3200" b="1">
                <a:latin typeface="Times New Roman"/>
                <a:cs typeface="Times New Roman"/>
              </a:rPr>
              <a:t>(CONTD.)</a:t>
            </a:r>
            <a:endParaRPr lang="en-IN" sz="3200"/>
          </a:p>
        </p:txBody>
      </p:sp>
      <p:sp>
        <p:nvSpPr>
          <p:cNvPr id="988523079" name="TextBox 30"/>
          <p:cNvSpPr txBox="1"/>
          <p:nvPr/>
        </p:nvSpPr>
        <p:spPr bwMode="auto">
          <a:xfrm>
            <a:off x="2863035" y="5908912"/>
            <a:ext cx="6465929" cy="305159"/>
          </a:xfrm>
          <a:prstGeom prst="rect">
            <a:avLst/>
          </a:prstGeom>
          <a:noFill/>
        </p:spPr>
        <p:txBody>
          <a:bodyPr wrap="square">
            <a:spAutoFit/>
          </a:bodyPr>
          <a:lstStyle/>
          <a:p>
            <a:pPr algn="ctr">
              <a:defRPr/>
            </a:pPr>
            <a:r>
              <a:rPr lang="en-US" sz="1400" b="1">
                <a:latin typeface="Times New Roman"/>
                <a:cs typeface="Times New Roman"/>
              </a:rPr>
              <a:t>Fig. 1: Block diagram of Proposed System </a:t>
            </a:r>
            <a:endParaRPr lang="en-IN" sz="1400" b="1"/>
          </a:p>
        </p:txBody>
      </p:sp>
      <p:grpSp>
        <p:nvGrpSpPr>
          <p:cNvPr id="2071493783" name=""/>
          <p:cNvGrpSpPr/>
          <p:nvPr/>
        </p:nvGrpSpPr>
        <p:grpSpPr bwMode="auto">
          <a:xfrm flipH="0" flipV="0">
            <a:off x="1925319" y="1172844"/>
            <a:ext cx="9118959" cy="4683759"/>
            <a:chOff x="0" y="0"/>
            <a:chExt cx="9118959" cy="4683759"/>
          </a:xfrm>
        </p:grpSpPr>
        <p:sp>
          <p:nvSpPr>
            <p:cNvPr id="1631527811" name="Rectangle 5"/>
            <p:cNvSpPr/>
            <p:nvPr/>
          </p:nvSpPr>
          <p:spPr bwMode="auto">
            <a:xfrm>
              <a:off x="2971799" y="709294"/>
              <a:ext cx="1879599" cy="233679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endParaRPr lang="en-IN"/>
            </a:p>
          </p:txBody>
        </p:sp>
        <p:sp>
          <p:nvSpPr>
            <p:cNvPr id="128969259" name="Rectangle 6"/>
            <p:cNvSpPr/>
            <p:nvPr/>
          </p:nvSpPr>
          <p:spPr bwMode="auto">
            <a:xfrm>
              <a:off x="0" y="0"/>
              <a:ext cx="8564879" cy="46837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endParaRPr lang="en-IN"/>
            </a:p>
          </p:txBody>
        </p:sp>
        <p:sp>
          <p:nvSpPr>
            <p:cNvPr id="40297498" name="Rectangle 7"/>
            <p:cNvSpPr/>
            <p:nvPr/>
          </p:nvSpPr>
          <p:spPr bwMode="auto">
            <a:xfrm>
              <a:off x="3436619" y="1216024"/>
              <a:ext cx="1559559" cy="225171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ESP32 </a:t>
              </a:r>
              <a:endParaRPr/>
            </a:p>
          </p:txBody>
        </p:sp>
        <p:sp>
          <p:nvSpPr>
            <p:cNvPr id="1798018220" name="Rectangle 8"/>
            <p:cNvSpPr/>
            <p:nvPr/>
          </p:nvSpPr>
          <p:spPr bwMode="auto">
            <a:xfrm>
              <a:off x="3436619" y="137159"/>
              <a:ext cx="1559559" cy="74167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Power Supply </a:t>
              </a:r>
              <a:endParaRPr/>
            </a:p>
          </p:txBody>
        </p:sp>
        <p:sp>
          <p:nvSpPr>
            <p:cNvPr id="1354330425" name="Rectangle 9"/>
            <p:cNvSpPr/>
            <p:nvPr/>
          </p:nvSpPr>
          <p:spPr bwMode="auto">
            <a:xfrm>
              <a:off x="634999" y="1004252"/>
              <a:ext cx="2192019" cy="6197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IR Sensor </a:t>
              </a:r>
              <a:endParaRPr/>
            </a:p>
          </p:txBody>
        </p:sp>
        <p:sp>
          <p:nvSpPr>
            <p:cNvPr id="402187266" name="Rectangle 10"/>
            <p:cNvSpPr/>
            <p:nvPr/>
          </p:nvSpPr>
          <p:spPr bwMode="auto">
            <a:xfrm>
              <a:off x="634999" y="1711960"/>
              <a:ext cx="2192019" cy="6197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MQ3 Sensor </a:t>
              </a:r>
              <a:endParaRPr/>
            </a:p>
          </p:txBody>
        </p:sp>
        <p:sp>
          <p:nvSpPr>
            <p:cNvPr id="1990266844" name="Rectangle 11"/>
            <p:cNvSpPr/>
            <p:nvPr/>
          </p:nvSpPr>
          <p:spPr bwMode="auto">
            <a:xfrm>
              <a:off x="622299" y="2419588"/>
              <a:ext cx="2192019" cy="6197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Rain Sensor </a:t>
              </a:r>
              <a:endParaRPr/>
            </a:p>
          </p:txBody>
        </p:sp>
        <p:sp>
          <p:nvSpPr>
            <p:cNvPr id="2115986999" name="Rectangle 12"/>
            <p:cNvSpPr/>
            <p:nvPr/>
          </p:nvSpPr>
          <p:spPr bwMode="auto">
            <a:xfrm>
              <a:off x="3300729" y="3907472"/>
              <a:ext cx="1831339" cy="56768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Transmitter</a:t>
              </a:r>
              <a:endParaRPr/>
            </a:p>
          </p:txBody>
        </p:sp>
        <p:sp>
          <p:nvSpPr>
            <p:cNvPr id="1163158900" name="Rectangle 13"/>
            <p:cNvSpPr/>
            <p:nvPr/>
          </p:nvSpPr>
          <p:spPr bwMode="auto">
            <a:xfrm>
              <a:off x="5864859" y="1851024"/>
              <a:ext cx="1889759" cy="117982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Wiper using DC Servo Motor </a:t>
              </a:r>
              <a:endParaRPr/>
            </a:p>
          </p:txBody>
        </p:sp>
        <p:sp>
          <p:nvSpPr>
            <p:cNvPr id="674002983" name="TextBox 15"/>
            <p:cNvSpPr txBox="1"/>
            <p:nvPr/>
          </p:nvSpPr>
          <p:spPr bwMode="auto">
            <a:xfrm>
              <a:off x="6685279" y="4191318"/>
              <a:ext cx="2433679" cy="457559"/>
            </a:xfrm>
            <a:prstGeom prst="rect">
              <a:avLst/>
            </a:prstGeom>
            <a:noFill/>
          </p:spPr>
          <p:txBody>
            <a:bodyPr wrap="square">
              <a:spAutoFit/>
            </a:bodyPr>
            <a:lstStyle/>
            <a:p>
              <a:pPr>
                <a:defRPr/>
              </a:pPr>
              <a:r>
                <a:rPr lang="en-US" sz="2400">
                  <a:latin typeface="Times New Roman"/>
                  <a:cs typeface="Times New Roman"/>
                </a:rPr>
                <a:t>Helmet Unit </a:t>
              </a:r>
              <a:endParaRPr lang="en-IN" sz="2400"/>
            </a:p>
          </p:txBody>
        </p:sp>
        <p:cxnSp>
          <p:nvCxnSpPr>
            <p:cNvPr id="201199232" name="Straight Arrow Connector 17"/>
            <p:cNvCxnSpPr>
              <a:stCxn id="1354330425" idx="3"/>
            </p:cNvCxnSpPr>
            <p:nvPr/>
          </p:nvCxnSpPr>
          <p:spPr bwMode="auto">
            <a:xfrm>
              <a:off x="2827019" y="1314132"/>
              <a:ext cx="6095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514284213" name="Straight Arrow Connector 19"/>
            <p:cNvCxnSpPr>
              <a:stCxn id="402187266" idx="3"/>
            </p:cNvCxnSpPr>
            <p:nvPr/>
          </p:nvCxnSpPr>
          <p:spPr bwMode="auto">
            <a:xfrm flipV="1">
              <a:off x="2827019" y="2020095"/>
              <a:ext cx="622299" cy="1746"/>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54565020" name="Straight Arrow Connector 23"/>
            <p:cNvCxnSpPr/>
            <p:nvPr/>
          </p:nvCxnSpPr>
          <p:spPr bwMode="auto">
            <a:xfrm>
              <a:off x="2814319" y="2719308"/>
              <a:ext cx="6349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604178701" name="Arrow: Down 24"/>
            <p:cNvSpPr/>
            <p:nvPr/>
          </p:nvSpPr>
          <p:spPr bwMode="auto">
            <a:xfrm>
              <a:off x="4170679" y="878839"/>
              <a:ext cx="111759" cy="352424"/>
            </a:xfrm>
            <a:prstGeom prst="downArrow">
              <a:avLst>
                <a:gd name="adj1" fmla="val 5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endParaRPr lang="en-IN"/>
            </a:p>
          </p:txBody>
        </p:sp>
        <p:sp>
          <p:nvSpPr>
            <p:cNvPr id="647839143" name="Arrow: Down 25"/>
            <p:cNvSpPr/>
            <p:nvPr/>
          </p:nvSpPr>
          <p:spPr bwMode="auto">
            <a:xfrm>
              <a:off x="4170679" y="3467734"/>
              <a:ext cx="111759" cy="439737"/>
            </a:xfrm>
            <a:prstGeom prst="downArrow">
              <a:avLst>
                <a:gd name="adj1" fmla="val 5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endParaRPr lang="en-IN"/>
            </a:p>
          </p:txBody>
        </p:sp>
        <p:sp>
          <p:nvSpPr>
            <p:cNvPr id="952107145" name="Arrow: Right 26"/>
            <p:cNvSpPr/>
            <p:nvPr/>
          </p:nvSpPr>
          <p:spPr bwMode="auto">
            <a:xfrm>
              <a:off x="4996179" y="2341879"/>
              <a:ext cx="868680" cy="114934"/>
            </a:xfrm>
            <a:prstGeom prst="rightArrow">
              <a:avLst>
                <a:gd name="adj1" fmla="val 50000"/>
                <a:gd name="adj2" fmla="val 50000"/>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endParaRPr lang="en-IN"/>
            </a:p>
          </p:txBody>
        </p:sp>
        <p:sp>
          <p:nvSpPr>
            <p:cNvPr id="1012633570" name="Rectangle 33"/>
            <p:cNvSpPr/>
            <p:nvPr/>
          </p:nvSpPr>
          <p:spPr bwMode="auto">
            <a:xfrm>
              <a:off x="622299" y="3122433"/>
              <a:ext cx="2192019" cy="61975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Vibration Sensor </a:t>
              </a:r>
              <a:endParaRPr/>
            </a:p>
          </p:txBody>
        </p:sp>
        <p:cxnSp>
          <p:nvCxnSpPr>
            <p:cNvPr id="1517642214" name="Straight Arrow Connector 35"/>
            <p:cNvCxnSpPr/>
            <p:nvPr/>
          </p:nvCxnSpPr>
          <p:spPr bwMode="auto">
            <a:xfrm>
              <a:off x="2827019" y="3330713"/>
              <a:ext cx="622299"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98824629" name="Date Placeholder 1"/>
          <p:cNvSpPr>
            <a:spLocks noGrp="1"/>
          </p:cNvSpPr>
          <p:nvPr>
            <p:ph type="dt" sz="half" idx="10"/>
          </p:nvPr>
        </p:nvSpPr>
        <p:spPr bwMode="auto">
          <a:xfrm>
            <a:off x="838199" y="6356349"/>
            <a:ext cx="2743200" cy="365124"/>
          </a:xfrm>
        </p:spPr>
        <p:txBody>
          <a:bodyPr/>
          <a:lstStyle/>
          <a:p>
            <a:pPr>
              <a:defRPr/>
            </a:pPr>
            <a:r>
              <a:rPr lang="en-US"/>
              <a:t> </a:t>
            </a:r>
            <a:r>
              <a:rPr lang="en-US">
                <a:latin typeface="Times New Roman"/>
                <a:cs typeface="Times New Roman"/>
              </a:rPr>
              <a:t>15/10/2025</a:t>
            </a:r>
            <a:endParaRPr/>
          </a:p>
        </p:txBody>
      </p:sp>
      <p:sp>
        <p:nvSpPr>
          <p:cNvPr id="480970461"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15</a:t>
            </a:fld>
            <a:endParaRPr lang="en-US"/>
          </a:p>
        </p:txBody>
      </p:sp>
      <p:sp>
        <p:nvSpPr>
          <p:cNvPr id="775398758" name="TextBox 19"/>
          <p:cNvSpPr txBox="1"/>
          <p:nvPr/>
        </p:nvSpPr>
        <p:spPr bwMode="auto">
          <a:xfrm>
            <a:off x="2946218" y="5842903"/>
            <a:ext cx="6299561" cy="305159"/>
          </a:xfrm>
          <a:prstGeom prst="rect">
            <a:avLst/>
          </a:prstGeom>
          <a:noFill/>
        </p:spPr>
        <p:txBody>
          <a:bodyPr wrap="square">
            <a:spAutoFit/>
          </a:bodyPr>
          <a:lstStyle/>
          <a:p>
            <a:pPr algn="ctr">
              <a:defRPr/>
            </a:pPr>
            <a:r>
              <a:rPr lang="en-US" sz="1400" b="1">
                <a:latin typeface="Times New Roman"/>
                <a:cs typeface="Times New Roman"/>
              </a:rPr>
              <a:t>Fig. 2: Block Diagram of Proposed System </a:t>
            </a:r>
            <a:endParaRPr lang="en-IN" sz="1400" b="1"/>
          </a:p>
        </p:txBody>
      </p:sp>
      <p:sp>
        <p:nvSpPr>
          <p:cNvPr id="606955021" name="TextBox 6"/>
          <p:cNvSpPr txBox="1"/>
          <p:nvPr/>
        </p:nvSpPr>
        <p:spPr bwMode="auto">
          <a:xfrm>
            <a:off x="3210560" y="282605"/>
            <a:ext cx="7663180" cy="584775"/>
          </a:xfrm>
          <a:prstGeom prst="rect">
            <a:avLst/>
          </a:prstGeom>
          <a:noFill/>
        </p:spPr>
        <p:txBody>
          <a:bodyPr wrap="square">
            <a:spAutoFit/>
          </a:bodyPr>
          <a:lstStyle/>
          <a:p>
            <a:pPr>
              <a:defRPr/>
            </a:pPr>
            <a:r>
              <a:rPr lang="en-US" sz="3200" b="1">
                <a:latin typeface="Times New Roman"/>
                <a:cs typeface="Times New Roman"/>
              </a:rPr>
              <a:t>PROPOSED SYSTEM </a:t>
            </a:r>
            <a:r>
              <a:rPr lang="en-IN" sz="3200" b="1">
                <a:latin typeface="Times New Roman"/>
                <a:cs typeface="Times New Roman"/>
              </a:rPr>
              <a:t>(CONTD.)</a:t>
            </a:r>
            <a:endParaRPr lang="en-IN" sz="3200"/>
          </a:p>
        </p:txBody>
      </p:sp>
      <p:grpSp>
        <p:nvGrpSpPr>
          <p:cNvPr id="841097999" name=""/>
          <p:cNvGrpSpPr/>
          <p:nvPr/>
        </p:nvGrpSpPr>
        <p:grpSpPr bwMode="auto">
          <a:xfrm>
            <a:off x="1799667" y="1161037"/>
            <a:ext cx="8592663" cy="4663181"/>
            <a:chOff x="0" y="0"/>
            <a:chExt cx="8592663" cy="4663181"/>
          </a:xfrm>
        </p:grpSpPr>
        <p:sp>
          <p:nvSpPr>
            <p:cNvPr id="440352617" name="Rectangle 8"/>
            <p:cNvSpPr/>
            <p:nvPr/>
          </p:nvSpPr>
          <p:spPr bwMode="auto">
            <a:xfrm>
              <a:off x="0" y="0"/>
              <a:ext cx="8585200" cy="466318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a:latin typeface="Times New Roman"/>
                  <a:cs typeface="Times New Roman"/>
                </a:rPr>
                <a:t>bike unit</a:t>
              </a:r>
              <a:endParaRPr lang="en-IN"/>
            </a:p>
          </p:txBody>
        </p:sp>
        <p:sp>
          <p:nvSpPr>
            <p:cNvPr id="2037134148" name="TextBox 17"/>
            <p:cNvSpPr txBox="1"/>
            <p:nvPr/>
          </p:nvSpPr>
          <p:spPr bwMode="auto">
            <a:xfrm>
              <a:off x="7048343" y="4141499"/>
              <a:ext cx="1544320" cy="461665"/>
            </a:xfrm>
            <a:prstGeom prst="rect">
              <a:avLst/>
            </a:prstGeom>
            <a:noFill/>
          </p:spPr>
          <p:txBody>
            <a:bodyPr wrap="square">
              <a:spAutoFit/>
            </a:bodyPr>
            <a:lstStyle/>
            <a:p>
              <a:pPr>
                <a:defRPr/>
              </a:pPr>
              <a:r>
                <a:rPr lang="en-IN" sz="2400">
                  <a:latin typeface="Times New Roman"/>
                  <a:cs typeface="Times New Roman"/>
                </a:rPr>
                <a:t>Bike Unit </a:t>
              </a:r>
              <a:endParaRPr lang="en-IN" sz="2400"/>
            </a:p>
          </p:txBody>
        </p:sp>
        <p:grpSp>
          <p:nvGrpSpPr>
            <p:cNvPr id="1318881262" name=""/>
            <p:cNvGrpSpPr/>
            <p:nvPr/>
          </p:nvGrpSpPr>
          <p:grpSpPr bwMode="auto">
            <a:xfrm>
              <a:off x="812799" y="182013"/>
              <a:ext cx="7157718" cy="4318607"/>
              <a:chOff x="0" y="0"/>
              <a:chExt cx="7157718" cy="4318607"/>
            </a:xfrm>
          </p:grpSpPr>
          <p:sp>
            <p:nvSpPr>
              <p:cNvPr id="2011688302" name="Rectangle 9"/>
              <p:cNvSpPr/>
              <p:nvPr/>
            </p:nvSpPr>
            <p:spPr bwMode="auto">
              <a:xfrm>
                <a:off x="2763522" y="1182316"/>
                <a:ext cx="1778000" cy="220472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ESP32    </a:t>
                </a:r>
                <a:endParaRPr/>
              </a:p>
            </p:txBody>
          </p:sp>
          <p:sp>
            <p:nvSpPr>
              <p:cNvPr id="1375680363" name="Rectangle 10"/>
              <p:cNvSpPr/>
              <p:nvPr/>
            </p:nvSpPr>
            <p:spPr bwMode="auto">
              <a:xfrm>
                <a:off x="2668683" y="0"/>
                <a:ext cx="1889760" cy="774860"/>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Power Supply </a:t>
                </a:r>
                <a:endParaRPr/>
              </a:p>
            </p:txBody>
          </p:sp>
          <p:sp>
            <p:nvSpPr>
              <p:cNvPr id="1636404978" name="Rectangle 11"/>
              <p:cNvSpPr/>
              <p:nvPr/>
            </p:nvSpPr>
            <p:spPr bwMode="auto">
              <a:xfrm>
                <a:off x="0" y="1132229"/>
                <a:ext cx="2184400" cy="763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Reed Switch </a:t>
                </a:r>
                <a:endParaRPr/>
              </a:p>
            </p:txBody>
          </p:sp>
          <p:sp>
            <p:nvSpPr>
              <p:cNvPr id="528621991" name="Rectangle 12"/>
              <p:cNvSpPr/>
              <p:nvPr/>
            </p:nvSpPr>
            <p:spPr bwMode="auto">
              <a:xfrm>
                <a:off x="0" y="2438685"/>
                <a:ext cx="2184400" cy="975683"/>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Motion Tracking Sensor </a:t>
                </a:r>
                <a:endParaRPr/>
              </a:p>
            </p:txBody>
          </p:sp>
          <p:sp>
            <p:nvSpPr>
              <p:cNvPr id="753997173" name="Rectangle 14"/>
              <p:cNvSpPr/>
              <p:nvPr/>
            </p:nvSpPr>
            <p:spPr bwMode="auto">
              <a:xfrm>
                <a:off x="5217158" y="999418"/>
                <a:ext cx="1940560" cy="763218"/>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GPS Module (NEO-6M)</a:t>
                </a:r>
                <a:endParaRPr lang="en-IN" sz="2400"/>
              </a:p>
            </p:txBody>
          </p:sp>
          <p:sp>
            <p:nvSpPr>
              <p:cNvPr id="876775134" name="Rectangle 15"/>
              <p:cNvSpPr/>
              <p:nvPr/>
            </p:nvSpPr>
            <p:spPr bwMode="auto">
              <a:xfrm>
                <a:off x="5185177" y="1883876"/>
                <a:ext cx="1940560" cy="762322"/>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GSM Module (SIM800L)</a:t>
                </a:r>
                <a:endParaRPr lang="en-IN" sz="2400"/>
              </a:p>
            </p:txBody>
          </p:sp>
          <p:cxnSp>
            <p:nvCxnSpPr>
              <p:cNvPr id="1769231175" name="Straight Arrow Connector 22"/>
              <p:cNvCxnSpPr>
                <a:endCxn id="876775134" idx="1"/>
              </p:cNvCxnSpPr>
              <p:nvPr/>
            </p:nvCxnSpPr>
            <p:spPr bwMode="auto">
              <a:xfrm>
                <a:off x="4551679" y="2265039"/>
                <a:ext cx="63349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360781971" name="Straight Arrow Connector 24"/>
              <p:cNvCxnSpPr/>
              <p:nvPr/>
            </p:nvCxnSpPr>
            <p:spPr bwMode="auto">
              <a:xfrm flipH="1">
                <a:off x="4541520" y="1390578"/>
                <a:ext cx="67563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83552179" name="Straight Arrow Connector 27"/>
              <p:cNvCxnSpPr/>
              <p:nvPr/>
            </p:nvCxnSpPr>
            <p:spPr bwMode="auto">
              <a:xfrm>
                <a:off x="2184399" y="1513838"/>
                <a:ext cx="5791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416312810" name="Straight Arrow Connector 29"/>
              <p:cNvCxnSpPr/>
              <p:nvPr/>
            </p:nvCxnSpPr>
            <p:spPr bwMode="auto">
              <a:xfrm>
                <a:off x="2184399" y="2967327"/>
                <a:ext cx="57912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922529821" name="Rectangle 31"/>
              <p:cNvSpPr/>
              <p:nvPr/>
            </p:nvSpPr>
            <p:spPr bwMode="auto">
              <a:xfrm>
                <a:off x="5160726" y="2819945"/>
                <a:ext cx="1940560" cy="583549"/>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Relay</a:t>
                </a:r>
                <a:endParaRPr/>
              </a:p>
            </p:txBody>
          </p:sp>
          <p:cxnSp>
            <p:nvCxnSpPr>
              <p:cNvPr id="1631733925" name="Straight Arrow Connector 33"/>
              <p:cNvCxnSpPr>
                <a:endCxn id="1922529821" idx="1"/>
              </p:cNvCxnSpPr>
              <p:nvPr/>
            </p:nvCxnSpPr>
            <p:spPr bwMode="auto">
              <a:xfrm>
                <a:off x="4541520" y="3111719"/>
                <a:ext cx="619205" cy="1"/>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
            <p:nvSpPr>
              <p:cNvPr id="1132627152" name="Rectangle 4"/>
              <p:cNvSpPr/>
              <p:nvPr/>
            </p:nvSpPr>
            <p:spPr bwMode="auto">
              <a:xfrm>
                <a:off x="2763522" y="3730892"/>
                <a:ext cx="1794922" cy="587715"/>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defRPr/>
                </a:pPr>
                <a:r>
                  <a:rPr lang="en-IN" sz="2400">
                    <a:latin typeface="Times New Roman"/>
                    <a:cs typeface="Times New Roman"/>
                  </a:rPr>
                  <a:t>Receiver</a:t>
                </a:r>
                <a:endParaRPr/>
              </a:p>
            </p:txBody>
          </p:sp>
          <p:cxnSp>
            <p:nvCxnSpPr>
              <p:cNvPr id="539392466" name="Straight Arrow Connector 18"/>
              <p:cNvCxnSpPr/>
              <p:nvPr/>
            </p:nvCxnSpPr>
            <p:spPr bwMode="auto">
              <a:xfrm flipV="1">
                <a:off x="3613563" y="3387017"/>
                <a:ext cx="0" cy="343875"/>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832558341" name="Straight Arrow Connector 26"/>
              <p:cNvCxnSpPr>
                <a:stCxn id="1375680363" idx="2"/>
              </p:cNvCxnSpPr>
              <p:nvPr/>
            </p:nvCxnSpPr>
            <p:spPr bwMode="auto">
              <a:xfrm>
                <a:off x="3613563" y="774859"/>
                <a:ext cx="0" cy="407457"/>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grpSp>
      </p:grpSp>
      <p:sp>
        <p:nvSpPr>
          <p:cNvPr id="1650328139"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12212476" name="TextBox 7"/>
          <p:cNvSpPr txBox="1"/>
          <p:nvPr/>
        </p:nvSpPr>
        <p:spPr bwMode="auto">
          <a:xfrm flipH="0" flipV="0">
            <a:off x="768149" y="1134299"/>
            <a:ext cx="10691369" cy="5547719"/>
          </a:xfrm>
          <a:prstGeom prst="rect">
            <a:avLst/>
          </a:prstGeom>
          <a:noFill/>
        </p:spPr>
        <p:txBody>
          <a:bodyPr wrap="square">
            <a:spAutoFit/>
          </a:bodyPr>
          <a:lstStyle/>
          <a:p>
            <a:pPr>
              <a:lnSpc>
                <a:spcPct val="150000"/>
              </a:lnSpc>
              <a:defRPr/>
            </a:pPr>
            <a:r>
              <a:rPr lang="en-IN" sz="2400" b="1">
                <a:latin typeface="Times New Roman"/>
                <a:cs typeface="Times New Roman"/>
              </a:rPr>
              <a:t>ESP32 :</a:t>
            </a:r>
            <a:endParaRPr/>
          </a:p>
          <a:p>
            <a:pPr algn="just">
              <a:lnSpc>
                <a:spcPct val="150000"/>
              </a:lnSpc>
              <a:defRPr/>
            </a:pPr>
            <a:r>
              <a:rPr lang="en-IN" sz="2800">
                <a:latin typeface="Times New Roman"/>
                <a:cs typeface="Times New Roman"/>
              </a:rPr>
              <a:t>           </a:t>
            </a:r>
            <a:r>
              <a:rPr lang="en-IN" sz="2400">
                <a:latin typeface="Times New Roman"/>
                <a:cs typeface="Times New Roman"/>
              </a:rPr>
              <a:t> </a:t>
            </a:r>
            <a:r>
              <a:rPr lang="en-US" sz="2400">
                <a:latin typeface="Times New Roman"/>
                <a:cs typeface="Times New Roman"/>
              </a:rPr>
              <a:t>The ESP32 is a low-cost microcontroller with Wi-Fi and Bluetooth that reads sensors in the smart helmet. It also connects to GSM and GPS to send emergency alerts and control the bike safely</a:t>
            </a:r>
            <a:r>
              <a:rPr lang="en-US" sz="2800">
                <a:latin typeface="Times New Roman"/>
                <a:cs typeface="Times New Roman"/>
              </a:rPr>
              <a:t>.</a:t>
            </a:r>
            <a:endParaRPr/>
          </a:p>
          <a:p>
            <a:pPr>
              <a:lnSpc>
                <a:spcPct val="150000"/>
              </a:lnSpc>
              <a:defRPr/>
            </a:pPr>
            <a:r>
              <a:rPr lang="en-IN" sz="2400" b="1">
                <a:latin typeface="Times New Roman"/>
                <a:cs typeface="Times New Roman"/>
              </a:rPr>
              <a:t>IR Proximity Sensor: </a:t>
            </a:r>
            <a:endParaRPr/>
          </a:p>
          <a:p>
            <a:pPr algn="just">
              <a:lnSpc>
                <a:spcPct val="150000"/>
              </a:lnSpc>
              <a:defRPr/>
            </a:pPr>
            <a:r>
              <a:rPr lang="en-IN" sz="2800">
                <a:latin typeface="Times New Roman"/>
                <a:cs typeface="Times New Roman"/>
              </a:rPr>
              <a:t>           </a:t>
            </a:r>
            <a:r>
              <a:rPr lang="en-US" sz="2400">
                <a:latin typeface="Times New Roman"/>
                <a:cs typeface="Times New Roman"/>
              </a:rPr>
              <a:t>An IR proximity sensor detects objects by emitting infrared light and measuring the reflection. It is commonly used is to check helmet wearing detection. Place the IR sensor about 2–5 cm from the head and it will reliably detect helmet usage. If not worn, it won’t detect and the bike will not start.</a:t>
            </a:r>
            <a:endParaRPr lang="en-IN" sz="2400">
              <a:latin typeface="Times New Roman"/>
              <a:cs typeface="Times New Roman"/>
            </a:endParaRPr>
          </a:p>
          <a:p>
            <a:pPr>
              <a:defRPr/>
            </a:pPr>
            <a:endParaRPr lang="en-IN" sz="2800">
              <a:latin typeface="Times New Roman"/>
              <a:cs typeface="Times New Roman"/>
            </a:endParaRPr>
          </a:p>
        </p:txBody>
      </p:sp>
      <p:sp>
        <p:nvSpPr>
          <p:cNvPr id="176521168" name="Date Placeholder 1"/>
          <p:cNvSpPr>
            <a:spLocks noGrp="1"/>
          </p:cNvSpPr>
          <p:nvPr>
            <p:ph type="dt" sz="half" idx="10"/>
          </p:nvPr>
        </p:nvSpPr>
        <p:spPr bwMode="auto">
          <a:xfrm>
            <a:off x="838199" y="6356349"/>
            <a:ext cx="2743200" cy="365124"/>
          </a:xfrm>
        </p:spPr>
        <p:txBody>
          <a:bodyPr/>
          <a:lstStyle/>
          <a:p>
            <a:pPr>
              <a:defRPr/>
            </a:pPr>
            <a:r>
              <a:rPr lang="en-US"/>
              <a:t> </a:t>
            </a:r>
            <a:r>
              <a:rPr lang="en-US">
                <a:latin typeface="Times New Roman"/>
                <a:cs typeface="Times New Roman"/>
              </a:rPr>
              <a:t>15/10/2025</a:t>
            </a:r>
            <a:endParaRPr/>
          </a:p>
        </p:txBody>
      </p:sp>
      <p:sp>
        <p:nvSpPr>
          <p:cNvPr id="1163424511" name="Footer Placeholder 2"/>
          <p:cNvSpPr>
            <a:spLocks noGrp="1"/>
          </p:cNvSpPr>
          <p:nvPr>
            <p:ph type="ftr" sz="quarter" idx="11"/>
          </p:nvPr>
        </p:nvSpPr>
        <p:spPr bwMode="auto">
          <a:xfrm>
            <a:off x="3384678" y="6356349"/>
            <a:ext cx="5422642" cy="365125"/>
          </a:xfrm>
        </p:spPr>
        <p:txBody>
          <a:bodyPr/>
          <a:lstStyle/>
          <a:p>
            <a:pPr>
              <a:defRPr/>
            </a:pPr>
            <a:r>
              <a:rPr lang="en-US">
                <a:latin typeface="Times New Roman"/>
                <a:cs typeface="Times New Roman"/>
              </a:rPr>
              <a:t>THAMIRABHARANI ENGINEERING COLLEGE/ECE, SECOND REVIEW</a:t>
            </a:r>
            <a:endParaRPr/>
          </a:p>
        </p:txBody>
      </p:sp>
      <p:sp>
        <p:nvSpPr>
          <p:cNvPr id="1555730487"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16</a:t>
            </a:fld>
            <a:endParaRPr lang="en-US"/>
          </a:p>
        </p:txBody>
      </p:sp>
      <p:sp>
        <p:nvSpPr>
          <p:cNvPr id="502528567" name="TextBox 4"/>
          <p:cNvSpPr txBox="1"/>
          <p:nvPr/>
        </p:nvSpPr>
        <p:spPr bwMode="auto">
          <a:xfrm>
            <a:off x="3210560" y="282605"/>
            <a:ext cx="7663180" cy="584775"/>
          </a:xfrm>
          <a:prstGeom prst="rect">
            <a:avLst/>
          </a:prstGeom>
          <a:noFill/>
        </p:spPr>
        <p:txBody>
          <a:bodyPr wrap="square">
            <a:spAutoFit/>
          </a:bodyPr>
          <a:lstStyle/>
          <a:p>
            <a:pPr>
              <a:defRPr/>
            </a:pPr>
            <a:r>
              <a:rPr lang="en-US" sz="3200" b="1">
                <a:latin typeface="Times New Roman"/>
                <a:cs typeface="Times New Roman"/>
              </a:rPr>
              <a:t>PROPOSED SYSTEM </a:t>
            </a:r>
            <a:r>
              <a:rPr lang="en-IN" sz="3200" b="1">
                <a:latin typeface="Times New Roman"/>
                <a:cs typeface="Times New Roman"/>
              </a:rPr>
              <a:t>(CONTD.)</a:t>
            </a:r>
            <a:endParaRPr lang="en-IN" sz="3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24761360" name="Date Placeholder 1"/>
          <p:cNvSpPr>
            <a:spLocks noGrp="1"/>
          </p:cNvSpPr>
          <p:nvPr>
            <p:ph type="dt" sz="half" idx="10"/>
          </p:nvPr>
        </p:nvSpPr>
        <p:spPr bwMode="auto"/>
        <p:txBody>
          <a:bodyPr/>
          <a:lstStyle/>
          <a:p>
            <a:pPr>
              <a:defRPr/>
            </a:pPr>
            <a:r>
              <a:rPr lang="en-US"/>
              <a:t> </a:t>
            </a:r>
            <a:r>
              <a:rPr lang="en-US">
                <a:latin typeface="Times New Roman"/>
                <a:cs typeface="Times New Roman"/>
              </a:rPr>
              <a:t>15/10/2025</a:t>
            </a:r>
            <a:endParaRPr/>
          </a:p>
        </p:txBody>
      </p:sp>
      <p:sp>
        <p:nvSpPr>
          <p:cNvPr id="1437777707" name="Slide Number Placeholder 3"/>
          <p:cNvSpPr>
            <a:spLocks noGrp="1"/>
          </p:cNvSpPr>
          <p:nvPr>
            <p:ph type="sldNum" sz="quarter" idx="12"/>
          </p:nvPr>
        </p:nvSpPr>
        <p:spPr bwMode="auto"/>
        <p:txBody>
          <a:bodyPr/>
          <a:lstStyle/>
          <a:p>
            <a:pPr>
              <a:defRPr/>
            </a:pPr>
            <a:fld id="{78A12D3B-51A3-4917-84B6-034B1A78E18A}" type="slidenum">
              <a:rPr lang="en-US"/>
              <a:t>17</a:t>
            </a:fld>
            <a:endParaRPr lang="en-US"/>
          </a:p>
        </p:txBody>
      </p:sp>
      <p:sp>
        <p:nvSpPr>
          <p:cNvPr id="1244695178" name="TextBox 7"/>
          <p:cNvSpPr txBox="1"/>
          <p:nvPr/>
        </p:nvSpPr>
        <p:spPr bwMode="auto">
          <a:xfrm flipH="0" flipV="0">
            <a:off x="749099" y="1153349"/>
            <a:ext cx="10669799" cy="3749400"/>
          </a:xfrm>
          <a:prstGeom prst="rect">
            <a:avLst/>
          </a:prstGeom>
          <a:noFill/>
        </p:spPr>
        <p:txBody>
          <a:bodyPr wrap="square">
            <a:spAutoFit/>
          </a:bodyPr>
          <a:lstStyle/>
          <a:p>
            <a:pPr>
              <a:defRPr/>
            </a:pPr>
            <a:r>
              <a:rPr lang="en-US"/>
              <a:t> </a:t>
            </a:r>
            <a:r>
              <a:rPr lang="en-US" sz="2400" b="1">
                <a:latin typeface="Times New Roman"/>
                <a:cs typeface="Times New Roman"/>
              </a:rPr>
              <a:t>MQ3 Sensor:</a:t>
            </a:r>
            <a:endParaRPr/>
          </a:p>
          <a:p>
            <a:pPr algn="just">
              <a:lnSpc>
                <a:spcPct val="150000"/>
              </a:lnSpc>
              <a:defRPr/>
            </a:pPr>
            <a:r>
              <a:rPr lang="en-US" sz="2400" b="1">
                <a:latin typeface="Times New Roman"/>
                <a:cs typeface="Times New Roman"/>
              </a:rPr>
              <a:t>             </a:t>
            </a:r>
            <a:r>
              <a:rPr lang="en-US" sz="2400">
                <a:latin typeface="Times New Roman"/>
                <a:cs typeface="Times New Roman"/>
              </a:rPr>
              <a:t>The MQ-3 sensor is an alcohol(ethanol) gas sensor that detects alcohol vapors in the air. </a:t>
            </a:r>
            <a:r>
              <a:rPr lang="en-US" sz="2400">
                <a:latin typeface="Times New Roman"/>
                <a:cs typeface="Times New Roman"/>
              </a:rPr>
              <a:t>The MQ3 </a:t>
            </a:r>
            <a:r>
              <a:rPr lang="en-US" sz="2400">
                <a:latin typeface="Times New Roman"/>
                <a:cs typeface="Times New Roman"/>
              </a:rPr>
              <a:t>sensor is widely used to detect alcohol and can also sense small amounts of methanol, gasoline vapors and smoke. It measures ethanol vapor in the rider’s breath to help prevent riding under the influence. The sensor works in the range of 0.05–10 mg/L and can trigger alerts or stop the bike if the alcohol level exceeds the set threshold.</a:t>
            </a:r>
            <a:endParaRPr/>
          </a:p>
        </p:txBody>
      </p:sp>
      <p:sp>
        <p:nvSpPr>
          <p:cNvPr id="82549909" name="TextBox 4"/>
          <p:cNvSpPr txBox="1"/>
          <p:nvPr/>
        </p:nvSpPr>
        <p:spPr bwMode="auto">
          <a:xfrm>
            <a:off x="3210560" y="282605"/>
            <a:ext cx="7663180" cy="584775"/>
          </a:xfrm>
          <a:prstGeom prst="rect">
            <a:avLst/>
          </a:prstGeom>
          <a:noFill/>
        </p:spPr>
        <p:txBody>
          <a:bodyPr wrap="square">
            <a:spAutoFit/>
          </a:bodyPr>
          <a:lstStyle/>
          <a:p>
            <a:pPr>
              <a:defRPr/>
            </a:pPr>
            <a:r>
              <a:rPr lang="en-US" sz="3200" b="1">
                <a:latin typeface="Times New Roman"/>
                <a:cs typeface="Times New Roman"/>
              </a:rPr>
              <a:t>PROPOSED SYSTEM </a:t>
            </a:r>
            <a:r>
              <a:rPr lang="en-IN" sz="3200" b="1">
                <a:latin typeface="Times New Roman"/>
                <a:cs typeface="Times New Roman"/>
              </a:rPr>
              <a:t>(CONTD.)</a:t>
            </a:r>
            <a:endParaRPr lang="en-IN" sz="3200"/>
          </a:p>
        </p:txBody>
      </p:sp>
      <p:sp>
        <p:nvSpPr>
          <p:cNvPr id="863316152"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66612485" name="Date Placeholder 1"/>
          <p:cNvSpPr>
            <a:spLocks noGrp="1"/>
          </p:cNvSpPr>
          <p:nvPr>
            <p:ph type="dt" sz="half" idx="10"/>
          </p:nvPr>
        </p:nvSpPr>
        <p:spPr bwMode="auto"/>
        <p:txBody>
          <a:bodyPr/>
          <a:lstStyle/>
          <a:p>
            <a:pPr>
              <a:defRPr/>
            </a:pPr>
            <a:r>
              <a:rPr lang="en-US"/>
              <a:t> </a:t>
            </a:r>
            <a:r>
              <a:rPr lang="en-US">
                <a:latin typeface="Times New Roman"/>
                <a:cs typeface="Times New Roman"/>
              </a:rPr>
              <a:t>15/10/2025</a:t>
            </a:r>
            <a:endParaRPr/>
          </a:p>
        </p:txBody>
      </p:sp>
      <p:sp>
        <p:nvSpPr>
          <p:cNvPr id="424145171" name="Slide Number Placeholder 3"/>
          <p:cNvSpPr>
            <a:spLocks noGrp="1"/>
          </p:cNvSpPr>
          <p:nvPr>
            <p:ph type="sldNum" sz="quarter" idx="12"/>
          </p:nvPr>
        </p:nvSpPr>
        <p:spPr bwMode="auto"/>
        <p:txBody>
          <a:bodyPr/>
          <a:lstStyle/>
          <a:p>
            <a:pPr>
              <a:defRPr/>
            </a:pPr>
            <a:fld id="{A7CCDFCA-EEFB-DBD7-16FE-8830C0AAC9BC}" type="slidenum">
              <a:rPr lang="en-US"/>
              <a:t/>
            </a:fld>
            <a:endParaRPr lang="en-US"/>
          </a:p>
        </p:txBody>
      </p:sp>
      <p:sp>
        <p:nvSpPr>
          <p:cNvPr id="1752266593" name="TextBox 7"/>
          <p:cNvSpPr txBox="1"/>
          <p:nvPr/>
        </p:nvSpPr>
        <p:spPr bwMode="auto">
          <a:xfrm flipH="0" flipV="0">
            <a:off x="749099" y="1153349"/>
            <a:ext cx="10669799" cy="2834999"/>
          </a:xfrm>
          <a:prstGeom prst="rect">
            <a:avLst/>
          </a:prstGeom>
          <a:noFill/>
        </p:spPr>
        <p:txBody>
          <a:bodyPr wrap="square">
            <a:spAutoFit/>
          </a:bodyPr>
          <a:lstStyle/>
          <a:p>
            <a:pPr algn="just">
              <a:lnSpc>
                <a:spcPct val="150000"/>
              </a:lnSpc>
              <a:defRPr/>
            </a:pPr>
            <a:r>
              <a:rPr lang="en-US" sz="2400" b="1">
                <a:latin typeface="Times New Roman"/>
                <a:cs typeface="Times New Roman"/>
              </a:rPr>
              <a:t>Rain Sensor: </a:t>
            </a:r>
            <a:endParaRPr/>
          </a:p>
          <a:p>
            <a:pPr algn="just">
              <a:lnSpc>
                <a:spcPct val="150000"/>
              </a:lnSpc>
              <a:defRPr/>
            </a:pPr>
            <a:r>
              <a:rPr lang="en-US" sz="2400" b="1">
                <a:latin typeface="Times New Roman"/>
                <a:cs typeface="Times New Roman"/>
              </a:rPr>
              <a:t>            </a:t>
            </a:r>
            <a:r>
              <a:rPr lang="en-US" sz="2400">
                <a:latin typeface="Times New Roman"/>
                <a:cs typeface="Times New Roman"/>
              </a:rPr>
              <a:t> The rain sensor detects the presence of water or raindrops on its surface. It detects rain and automatically turns on the wiper in helmets.</a:t>
            </a:r>
            <a:r>
              <a:rPr lang="en-US" sz="2400"/>
              <a:t> </a:t>
            </a:r>
            <a:r>
              <a:rPr lang="en-US" sz="2400">
                <a:latin typeface="Times New Roman"/>
                <a:cs typeface="Times New Roman"/>
              </a:rPr>
              <a:t>Set the sensor threshold to about 2.2 V for the wiper to turn on during moderate rain.</a:t>
            </a:r>
            <a:endParaRPr/>
          </a:p>
          <a:p>
            <a:pPr algn="just">
              <a:lnSpc>
                <a:spcPct val="150000"/>
              </a:lnSpc>
              <a:defRPr/>
            </a:pPr>
            <a:endParaRPr lang="en-US" sz="2400">
              <a:latin typeface="Times New Roman"/>
              <a:cs typeface="Times New Roman"/>
            </a:endParaRPr>
          </a:p>
        </p:txBody>
      </p:sp>
      <p:sp>
        <p:nvSpPr>
          <p:cNvPr id="484988355" name="TextBox 4"/>
          <p:cNvSpPr txBox="1"/>
          <p:nvPr/>
        </p:nvSpPr>
        <p:spPr bwMode="auto">
          <a:xfrm>
            <a:off x="3210559" y="282604"/>
            <a:ext cx="7663179" cy="584774"/>
          </a:xfrm>
          <a:prstGeom prst="rect">
            <a:avLst/>
          </a:prstGeom>
          <a:noFill/>
        </p:spPr>
        <p:txBody>
          <a:bodyPr wrap="square">
            <a:spAutoFit/>
          </a:bodyPr>
          <a:lstStyle/>
          <a:p>
            <a:pPr>
              <a:defRPr/>
            </a:pPr>
            <a:r>
              <a:rPr lang="en-US" sz="3200" b="1">
                <a:latin typeface="Times New Roman"/>
                <a:cs typeface="Times New Roman"/>
              </a:rPr>
              <a:t>PROPOSED SYSTEM </a:t>
            </a:r>
            <a:r>
              <a:rPr lang="en-IN" sz="3200" b="1">
                <a:latin typeface="Times New Roman"/>
                <a:cs typeface="Times New Roman"/>
              </a:rPr>
              <a:t>(CONTD.)</a:t>
            </a:r>
            <a:endParaRPr lang="en-IN" sz="3200"/>
          </a:p>
        </p:txBody>
      </p:sp>
      <p:sp>
        <p:nvSpPr>
          <p:cNvPr id="633953788"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18088015" name="TextBox 5"/>
          <p:cNvSpPr txBox="1"/>
          <p:nvPr/>
        </p:nvSpPr>
        <p:spPr bwMode="auto">
          <a:xfrm flipH="0" flipV="0">
            <a:off x="730049" y="1115249"/>
            <a:ext cx="10764689" cy="5989680"/>
          </a:xfrm>
          <a:prstGeom prst="rect">
            <a:avLst/>
          </a:prstGeom>
          <a:noFill/>
        </p:spPr>
        <p:txBody>
          <a:bodyPr wrap="square">
            <a:spAutoFit/>
          </a:bodyPr>
          <a:lstStyle/>
          <a:p>
            <a:pPr algn="just">
              <a:lnSpc>
                <a:spcPct val="150000"/>
              </a:lnSpc>
              <a:defRPr/>
            </a:pPr>
            <a:r>
              <a:rPr lang="en-IN" sz="2400" b="1">
                <a:latin typeface="Times New Roman"/>
                <a:cs typeface="Times New Roman"/>
              </a:rPr>
              <a:t>Vibration Sensor: </a:t>
            </a:r>
            <a:endParaRPr/>
          </a:p>
          <a:p>
            <a:pPr algn="just">
              <a:lnSpc>
                <a:spcPct val="150000"/>
              </a:lnSpc>
              <a:defRPr/>
            </a:pPr>
            <a:r>
              <a:rPr lang="en-IN" sz="2400" b="1">
                <a:latin typeface="Times New Roman"/>
                <a:cs typeface="Times New Roman"/>
              </a:rPr>
              <a:t>              </a:t>
            </a:r>
            <a:r>
              <a:rPr lang="en-US" sz="2400">
                <a:latin typeface="Times New Roman"/>
                <a:cs typeface="Times New Roman"/>
              </a:rPr>
              <a:t>For helmet anti-theft detection, an SW-420 vibration sensor can be used to sense any movement or shaking. The sensor is powered through a SPDT(Single Pole, Double Throw) relay connected to the bike ignition, ensuring it is ON only when the bike is OFF and automatically OFF when the bike is running, preventing false triggers while riding.</a:t>
            </a:r>
            <a:endParaRPr/>
          </a:p>
          <a:p>
            <a:pPr algn="just">
              <a:lnSpc>
                <a:spcPct val="150000"/>
              </a:lnSpc>
              <a:defRPr/>
            </a:pPr>
            <a:r>
              <a:rPr lang="en-US" sz="2400" b="1">
                <a:latin typeface="Times New Roman"/>
                <a:cs typeface="Times New Roman"/>
              </a:rPr>
              <a:t>Reed Switch: </a:t>
            </a:r>
            <a:endParaRPr/>
          </a:p>
          <a:p>
            <a:pPr algn="just">
              <a:lnSpc>
                <a:spcPct val="150000"/>
              </a:lnSpc>
              <a:defRPr/>
            </a:pPr>
            <a:r>
              <a:rPr lang="en-US" sz="2400" b="1">
                <a:latin typeface="Times New Roman"/>
                <a:cs typeface="Times New Roman"/>
              </a:rPr>
              <a:t>             </a:t>
            </a:r>
            <a:r>
              <a:rPr lang="en-US" sz="2400">
                <a:latin typeface="Times New Roman"/>
                <a:cs typeface="Times New Roman"/>
              </a:rPr>
              <a:t>A reed switch is a magnetically operated switch placed on the bike to detect if the lock is opened and it can trigger an alarm to prevent theft.</a:t>
            </a:r>
            <a:endParaRPr/>
          </a:p>
          <a:p>
            <a:pPr algn="just">
              <a:lnSpc>
                <a:spcPct val="150000"/>
              </a:lnSpc>
              <a:defRPr/>
            </a:pPr>
            <a:endParaRPr lang="en-US" sz="2400">
              <a:latin typeface="Times New Roman"/>
              <a:cs typeface="Times New Roman"/>
            </a:endParaRPr>
          </a:p>
          <a:p>
            <a:pPr algn="just">
              <a:lnSpc>
                <a:spcPct val="150000"/>
              </a:lnSpc>
              <a:defRPr/>
            </a:pPr>
            <a:endParaRPr lang="en-IN" sz="1800" b="1">
              <a:latin typeface="Times New Roman"/>
              <a:cs typeface="Times New Roman"/>
            </a:endParaRPr>
          </a:p>
        </p:txBody>
      </p:sp>
      <p:sp>
        <p:nvSpPr>
          <p:cNvPr id="919907899" name="Date Placeholder 1"/>
          <p:cNvSpPr>
            <a:spLocks noGrp="1"/>
          </p:cNvSpPr>
          <p:nvPr>
            <p:ph type="dt" sz="half" idx="10"/>
          </p:nvPr>
        </p:nvSpPr>
        <p:spPr bwMode="auto"/>
        <p:txBody>
          <a:bodyPr/>
          <a:lstStyle/>
          <a:p>
            <a:pPr>
              <a:defRPr/>
            </a:pPr>
            <a:r>
              <a:rPr lang="en-US"/>
              <a:t> 15/10/2025</a:t>
            </a:r>
            <a:endParaRPr/>
          </a:p>
        </p:txBody>
      </p:sp>
      <p:sp>
        <p:nvSpPr>
          <p:cNvPr id="443727765" name="Slide Number Placeholder 3"/>
          <p:cNvSpPr>
            <a:spLocks noGrp="1"/>
          </p:cNvSpPr>
          <p:nvPr>
            <p:ph type="sldNum" sz="quarter" idx="12"/>
          </p:nvPr>
        </p:nvSpPr>
        <p:spPr bwMode="auto"/>
        <p:txBody>
          <a:bodyPr/>
          <a:lstStyle/>
          <a:p>
            <a:pPr>
              <a:defRPr/>
            </a:pPr>
            <a:fld id="{78A12D3B-51A3-4917-84B6-034B1A78E18A}" type="slidenum">
              <a:rPr lang="en-US"/>
              <a:t>18</a:t>
            </a:fld>
            <a:endParaRPr lang="en-US"/>
          </a:p>
        </p:txBody>
      </p:sp>
      <p:sp>
        <p:nvSpPr>
          <p:cNvPr id="357361977" name="TextBox 4"/>
          <p:cNvSpPr txBox="1"/>
          <p:nvPr/>
        </p:nvSpPr>
        <p:spPr bwMode="auto">
          <a:xfrm>
            <a:off x="3210560" y="282605"/>
            <a:ext cx="7663180" cy="584775"/>
          </a:xfrm>
          <a:prstGeom prst="rect">
            <a:avLst/>
          </a:prstGeom>
          <a:noFill/>
        </p:spPr>
        <p:txBody>
          <a:bodyPr wrap="square">
            <a:spAutoFit/>
          </a:bodyPr>
          <a:lstStyle/>
          <a:p>
            <a:pPr>
              <a:defRPr/>
            </a:pPr>
            <a:r>
              <a:rPr lang="en-US" sz="3200" b="1">
                <a:latin typeface="Times New Roman"/>
                <a:cs typeface="Times New Roman"/>
              </a:rPr>
              <a:t>PROPOSED SYSTEM </a:t>
            </a:r>
            <a:r>
              <a:rPr lang="en-IN" sz="3200" b="1">
                <a:latin typeface="Times New Roman"/>
                <a:cs typeface="Times New Roman"/>
              </a:rPr>
              <a:t>(CONTD.)</a:t>
            </a:r>
            <a:endParaRPr lang="en-IN" sz="3200"/>
          </a:p>
        </p:txBody>
      </p:sp>
      <p:sp>
        <p:nvSpPr>
          <p:cNvPr id="1159987711"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11680427" name="Title 1"/>
          <p:cNvSpPr>
            <a:spLocks noGrp="1"/>
          </p:cNvSpPr>
          <p:nvPr>
            <p:ph type="title"/>
          </p:nvPr>
        </p:nvSpPr>
        <p:spPr bwMode="auto">
          <a:xfrm>
            <a:off x="838200" y="365127"/>
            <a:ext cx="10515600" cy="396874"/>
          </a:xfrm>
        </p:spPr>
        <p:txBody>
          <a:bodyPr>
            <a:noAutofit/>
          </a:bodyPr>
          <a:lstStyle/>
          <a:p>
            <a:pPr algn="ctr">
              <a:defRPr/>
            </a:pPr>
            <a:r>
              <a:rPr lang="en-US" sz="3200" b="1">
                <a:latin typeface="Times New Roman"/>
                <a:cs typeface="Times New Roman"/>
              </a:rPr>
              <a:t>CONTENTS</a:t>
            </a:r>
            <a:endParaRPr/>
          </a:p>
        </p:txBody>
      </p:sp>
      <p:sp>
        <p:nvSpPr>
          <p:cNvPr id="71515519" name="Content Placeholder 2"/>
          <p:cNvSpPr>
            <a:spLocks noGrp="1"/>
          </p:cNvSpPr>
          <p:nvPr>
            <p:ph idx="1"/>
          </p:nvPr>
        </p:nvSpPr>
        <p:spPr bwMode="auto">
          <a:xfrm>
            <a:off x="718704" y="1159257"/>
            <a:ext cx="10931236" cy="4892099"/>
          </a:xfrm>
        </p:spPr>
        <p:txBody>
          <a:bodyPr>
            <a:normAutofit fontScale="92500" lnSpcReduction="10000"/>
          </a:bodyPr>
          <a:lstStyle/>
          <a:p>
            <a:pPr marL="457200" indent="-457200" algn="just">
              <a:lnSpc>
                <a:spcPct val="160000"/>
              </a:lnSpc>
              <a:buFont typeface="+mj-lt"/>
              <a:buAutoNum type="arabicPeriod"/>
              <a:defRPr/>
            </a:pPr>
            <a:r>
              <a:rPr lang="en-US" sz="2600">
                <a:latin typeface="Times New Roman"/>
                <a:cs typeface="Times New Roman"/>
              </a:rPr>
              <a:t>Objectives</a:t>
            </a:r>
            <a:endParaRPr/>
          </a:p>
          <a:p>
            <a:pPr marL="457200" indent="-457200" algn="just">
              <a:lnSpc>
                <a:spcPct val="160000"/>
              </a:lnSpc>
              <a:buFont typeface="+mj-lt"/>
              <a:buAutoNum type="arabicPeriod"/>
              <a:defRPr/>
            </a:pPr>
            <a:r>
              <a:rPr lang="en-US" sz="2600">
                <a:latin typeface="Times New Roman"/>
                <a:cs typeface="Times New Roman"/>
              </a:rPr>
              <a:t>Abstract</a:t>
            </a:r>
            <a:endParaRPr/>
          </a:p>
          <a:p>
            <a:pPr marL="457200" indent="-457200" algn="just">
              <a:lnSpc>
                <a:spcPct val="160000"/>
              </a:lnSpc>
              <a:buFont typeface="+mj-lt"/>
              <a:buAutoNum type="arabicPeriod"/>
              <a:defRPr/>
            </a:pPr>
            <a:r>
              <a:rPr lang="en-US" sz="2600">
                <a:latin typeface="Times New Roman"/>
                <a:cs typeface="Times New Roman"/>
              </a:rPr>
              <a:t>Introduction</a:t>
            </a:r>
            <a:endParaRPr/>
          </a:p>
          <a:p>
            <a:pPr marL="457200" indent="-457200" algn="just">
              <a:lnSpc>
                <a:spcPct val="160000"/>
              </a:lnSpc>
              <a:buFont typeface="+mj-lt"/>
              <a:buAutoNum type="arabicPeriod"/>
              <a:defRPr/>
            </a:pPr>
            <a:r>
              <a:rPr lang="en-US" sz="2600">
                <a:latin typeface="Times New Roman"/>
                <a:cs typeface="Times New Roman"/>
              </a:rPr>
              <a:t>Literature Survey</a:t>
            </a:r>
            <a:endParaRPr/>
          </a:p>
          <a:p>
            <a:pPr marL="457200" indent="-457200" algn="just">
              <a:lnSpc>
                <a:spcPct val="160000"/>
              </a:lnSpc>
              <a:buFont typeface="+mj-lt"/>
              <a:buAutoNum type="arabicPeriod"/>
              <a:defRPr/>
            </a:pPr>
            <a:r>
              <a:rPr lang="en-US" sz="2600">
                <a:latin typeface="Times New Roman"/>
                <a:cs typeface="Times New Roman"/>
              </a:rPr>
              <a:t>Existing System </a:t>
            </a:r>
            <a:endParaRPr/>
          </a:p>
          <a:p>
            <a:pPr marL="457200" indent="-457200" algn="just">
              <a:lnSpc>
                <a:spcPct val="160000"/>
              </a:lnSpc>
              <a:buFont typeface="+mj-lt"/>
              <a:buAutoNum type="arabicPeriod"/>
              <a:defRPr/>
            </a:pPr>
            <a:r>
              <a:rPr lang="en-US" sz="2600">
                <a:latin typeface="Times New Roman"/>
                <a:cs typeface="Times New Roman"/>
              </a:rPr>
              <a:t>Problem Statement </a:t>
            </a:r>
            <a:endParaRPr/>
          </a:p>
          <a:p>
            <a:pPr marL="457200" indent="-457200" algn="just">
              <a:lnSpc>
                <a:spcPct val="160000"/>
              </a:lnSpc>
              <a:buFont typeface="+mj-lt"/>
              <a:buAutoNum type="arabicPeriod"/>
              <a:defRPr/>
            </a:pPr>
            <a:r>
              <a:rPr lang="en-US" sz="2600">
                <a:latin typeface="Times New Roman"/>
                <a:cs typeface="Times New Roman"/>
              </a:rPr>
              <a:t>Proposed System </a:t>
            </a:r>
            <a:endParaRPr/>
          </a:p>
          <a:p>
            <a:pPr marL="457200" indent="-457200" algn="just">
              <a:lnSpc>
                <a:spcPct val="150000"/>
              </a:lnSpc>
              <a:buFont typeface="+mj-lt"/>
              <a:buAutoNum type="arabicPeriod"/>
              <a:defRPr/>
            </a:pPr>
            <a:endParaRPr lang="en-US" sz="2600">
              <a:latin typeface="Times New Roman"/>
              <a:cs typeface="Times New Roman"/>
            </a:endParaRPr>
          </a:p>
          <a:p>
            <a:pPr marL="0" indent="0" algn="just">
              <a:buNone/>
              <a:defRPr/>
            </a:pPr>
            <a:endParaRPr lang="en-US" sz="2400">
              <a:latin typeface="Times New Roman"/>
              <a:cs typeface="Times New Roman"/>
            </a:endParaRPr>
          </a:p>
        </p:txBody>
      </p:sp>
      <p:sp>
        <p:nvSpPr>
          <p:cNvPr id="558066561" name="Slide Number Placeholder 10"/>
          <p:cNvSpPr>
            <a:spLocks noGrp="1"/>
          </p:cNvSpPr>
          <p:nvPr>
            <p:ph type="sldNum" sz="quarter" idx="12"/>
          </p:nvPr>
        </p:nvSpPr>
        <p:spPr bwMode="auto">
          <a:xfrm>
            <a:off x="8610601" y="6356349"/>
            <a:ext cx="2743200" cy="365125"/>
          </a:xfrm>
        </p:spPr>
        <p:txBody>
          <a:bodyPr/>
          <a:lstStyle/>
          <a:p>
            <a:pPr>
              <a:defRPr/>
            </a:pPr>
            <a:fld id="{78A12D3B-51A3-4917-84B6-034B1A78E18A}" type="slidenum">
              <a:rPr lang="en-US"/>
              <a:t>2</a:t>
            </a:fld>
            <a:endParaRPr lang="en-US"/>
          </a:p>
        </p:txBody>
      </p:sp>
      <p:sp>
        <p:nvSpPr>
          <p:cNvPr id="1753416434" name="Footer Placeholder 11"/>
          <p:cNvSpPr>
            <a:spLocks noGrp="1"/>
          </p:cNvSpPr>
          <p:nvPr>
            <p:ph type="ftr" sz="quarter" idx="11"/>
          </p:nvPr>
        </p:nvSpPr>
        <p:spPr bwMode="auto">
          <a:xfrm>
            <a:off x="3054334" y="6356349"/>
            <a:ext cx="6083332" cy="365125"/>
          </a:xfrm>
        </p:spPr>
        <p:txBody>
          <a:bodyPr/>
          <a:lstStyle/>
          <a:p>
            <a:pPr>
              <a:defRPr/>
            </a:pPr>
            <a:r>
              <a:rPr lang="en-US">
                <a:latin typeface="Times New Roman"/>
                <a:cs typeface="Times New Roman"/>
              </a:rPr>
              <a:t>THAMIRABHARANI ENGINEERING COLLEGE/ECE, SECOND REVIEW</a:t>
            </a:r>
            <a:endParaRPr lang="en-US"/>
          </a:p>
        </p:txBody>
      </p:sp>
      <p:sp>
        <p:nvSpPr>
          <p:cNvPr id="128259933" name="Date Placeholder 9"/>
          <p:cNvSpPr>
            <a:spLocks noGrp="1"/>
          </p:cNvSpPr>
          <p:nvPr>
            <p:ph type="dt" sz="half" idx="10"/>
          </p:nvPr>
        </p:nvSpPr>
        <p:spPr bwMode="auto">
          <a:xfrm>
            <a:off x="838199" y="6356349"/>
            <a:ext cx="2743200" cy="365125"/>
          </a:xfrm>
        </p:spPr>
        <p:txBody>
          <a:bodyPr/>
          <a:lstStyle/>
          <a:p>
            <a:pPr>
              <a:defRPr/>
            </a:pPr>
            <a:r>
              <a:rPr lang="en-US">
                <a:latin typeface="Times New Roman"/>
                <a:cs typeface="Times New Roman"/>
              </a:rPr>
              <a:t> 15/10/2025</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675444418" name="Date Placeholder 1"/>
          <p:cNvSpPr>
            <a:spLocks noGrp="1"/>
          </p:cNvSpPr>
          <p:nvPr>
            <p:ph type="dt" sz="half" idx="10"/>
          </p:nvPr>
        </p:nvSpPr>
        <p:spPr bwMode="auto"/>
        <p:txBody>
          <a:bodyPr/>
          <a:lstStyle/>
          <a:p>
            <a:pPr>
              <a:defRPr/>
            </a:pPr>
            <a:r>
              <a:rPr lang="en-US">
                <a:latin typeface="Times New Roman"/>
                <a:cs typeface="Times New Roman"/>
              </a:rPr>
              <a:t>15/10/2025</a:t>
            </a:r>
            <a:endParaRPr/>
          </a:p>
        </p:txBody>
      </p:sp>
      <p:sp>
        <p:nvSpPr>
          <p:cNvPr id="634056164" name="Slide Number Placeholder 3"/>
          <p:cNvSpPr>
            <a:spLocks noGrp="1"/>
          </p:cNvSpPr>
          <p:nvPr>
            <p:ph type="sldNum" sz="quarter" idx="12"/>
          </p:nvPr>
        </p:nvSpPr>
        <p:spPr bwMode="auto"/>
        <p:txBody>
          <a:bodyPr/>
          <a:lstStyle/>
          <a:p>
            <a:pPr>
              <a:defRPr/>
            </a:pPr>
            <a:fld id="{78A12D3B-51A3-4917-84B6-034B1A78E18A}" type="slidenum">
              <a:rPr lang="en-US"/>
              <a:t>19</a:t>
            </a:fld>
            <a:endParaRPr lang="en-US"/>
          </a:p>
        </p:txBody>
      </p:sp>
      <p:sp>
        <p:nvSpPr>
          <p:cNvPr id="1533663230" name="TextBox 5"/>
          <p:cNvSpPr txBox="1"/>
          <p:nvPr/>
        </p:nvSpPr>
        <p:spPr bwMode="auto">
          <a:xfrm flipH="0" flipV="0">
            <a:off x="749099" y="1115249"/>
            <a:ext cx="10669439" cy="5258160"/>
          </a:xfrm>
          <a:prstGeom prst="rect">
            <a:avLst/>
          </a:prstGeom>
          <a:noFill/>
        </p:spPr>
        <p:txBody>
          <a:bodyPr wrap="square">
            <a:spAutoFit/>
          </a:bodyPr>
          <a:lstStyle/>
          <a:p>
            <a:pPr algn="just">
              <a:lnSpc>
                <a:spcPct val="150000"/>
              </a:lnSpc>
              <a:defRPr/>
            </a:pPr>
            <a:r>
              <a:rPr lang="en-US" sz="2400" b="1">
                <a:latin typeface="Times New Roman"/>
                <a:cs typeface="Times New Roman"/>
              </a:rPr>
              <a:t>DC Servo Motor:</a:t>
            </a:r>
            <a:endParaRPr/>
          </a:p>
          <a:p>
            <a:pPr algn="just">
              <a:lnSpc>
                <a:spcPct val="150000"/>
              </a:lnSpc>
              <a:defRPr/>
            </a:pPr>
            <a:r>
              <a:rPr lang="en-US"/>
              <a:t>                  </a:t>
            </a:r>
            <a:r>
              <a:rPr lang="en-US" sz="2400">
                <a:latin typeface="Times New Roman"/>
                <a:cs typeface="Times New Roman"/>
              </a:rPr>
              <a:t>A DC Servo motor is an electric motor that runs on direct current (DC) electricity. It converts electrical energy into mechanical rotation for various applications.</a:t>
            </a:r>
            <a:r>
              <a:rPr lang="en-US" sz="2400"/>
              <a:t> </a:t>
            </a:r>
            <a:r>
              <a:rPr lang="en-US" sz="2400">
                <a:latin typeface="Times New Roman"/>
                <a:cs typeface="Times New Roman"/>
              </a:rPr>
              <a:t>The motor requires a DC power supply that matches its voltage rating commonly 5V.</a:t>
            </a:r>
            <a:endParaRPr/>
          </a:p>
          <a:p>
            <a:pPr>
              <a:defRPr/>
            </a:pPr>
            <a:r>
              <a:rPr lang="en-US" sz="2400" b="1">
                <a:latin typeface="Times New Roman"/>
                <a:cs typeface="Times New Roman"/>
              </a:rPr>
              <a:t> Transmitter:</a:t>
            </a:r>
            <a:endParaRPr/>
          </a:p>
          <a:p>
            <a:pPr algn="just">
              <a:lnSpc>
                <a:spcPct val="150000"/>
              </a:lnSpc>
              <a:defRPr/>
            </a:pPr>
            <a:r>
              <a:rPr lang="en-US" sz="2400">
                <a:latin typeface="Times New Roman"/>
                <a:cs typeface="Times New Roman"/>
              </a:rPr>
              <a:t>              The transmitter sends the sensor data wirelessly from the helmet to the receiver unit. It converts the collected information into radio signals for communication and control purposes.</a:t>
            </a:r>
            <a:endParaRPr/>
          </a:p>
          <a:p>
            <a:pPr algn="just">
              <a:lnSpc>
                <a:spcPct val="150000"/>
              </a:lnSpc>
              <a:defRPr/>
            </a:pPr>
            <a:endParaRPr lang="en-US"/>
          </a:p>
        </p:txBody>
      </p:sp>
      <p:sp>
        <p:nvSpPr>
          <p:cNvPr id="1936344504" name="TextBox 4"/>
          <p:cNvSpPr txBox="1"/>
          <p:nvPr/>
        </p:nvSpPr>
        <p:spPr bwMode="auto">
          <a:xfrm>
            <a:off x="3210560" y="282605"/>
            <a:ext cx="7663180" cy="584775"/>
          </a:xfrm>
          <a:prstGeom prst="rect">
            <a:avLst/>
          </a:prstGeom>
          <a:noFill/>
        </p:spPr>
        <p:txBody>
          <a:bodyPr wrap="square">
            <a:spAutoFit/>
          </a:bodyPr>
          <a:lstStyle/>
          <a:p>
            <a:pPr>
              <a:defRPr/>
            </a:pPr>
            <a:r>
              <a:rPr lang="en-US" sz="3200" b="1">
                <a:latin typeface="Times New Roman"/>
                <a:cs typeface="Times New Roman"/>
              </a:rPr>
              <a:t>PROPOSED SYSTEM </a:t>
            </a:r>
            <a:r>
              <a:rPr lang="en-IN" sz="3200" b="1">
                <a:latin typeface="Times New Roman"/>
                <a:cs typeface="Times New Roman"/>
              </a:rPr>
              <a:t>(CONTD.)</a:t>
            </a:r>
            <a:endParaRPr lang="en-IN" sz="3200"/>
          </a:p>
        </p:txBody>
      </p:sp>
      <p:sp>
        <p:nvSpPr>
          <p:cNvPr id="1826403695"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56129672" name="Date Placeholder 1"/>
          <p:cNvSpPr>
            <a:spLocks noGrp="1"/>
          </p:cNvSpPr>
          <p:nvPr>
            <p:ph type="dt" sz="half" idx="10"/>
          </p:nvPr>
        </p:nvSpPr>
        <p:spPr bwMode="auto"/>
        <p:txBody>
          <a:bodyPr/>
          <a:lstStyle/>
          <a:p>
            <a:pPr>
              <a:defRPr/>
            </a:pPr>
            <a:r>
              <a:rPr lang="en-US">
                <a:latin typeface="Times New Roman"/>
                <a:cs typeface="Times New Roman"/>
              </a:rPr>
              <a:t> 15/10/2025</a:t>
            </a:r>
            <a:endParaRPr/>
          </a:p>
        </p:txBody>
      </p:sp>
      <p:sp>
        <p:nvSpPr>
          <p:cNvPr id="642075475" name="Slide Number Placeholder 3"/>
          <p:cNvSpPr>
            <a:spLocks noGrp="1"/>
          </p:cNvSpPr>
          <p:nvPr>
            <p:ph type="sldNum" sz="quarter" idx="12"/>
          </p:nvPr>
        </p:nvSpPr>
        <p:spPr bwMode="auto"/>
        <p:txBody>
          <a:bodyPr/>
          <a:lstStyle/>
          <a:p>
            <a:pPr>
              <a:defRPr/>
            </a:pPr>
            <a:fld id="{78A12D3B-51A3-4917-84B6-034B1A78E18A}" type="slidenum">
              <a:rPr lang="en-US"/>
              <a:t>20</a:t>
            </a:fld>
            <a:endParaRPr lang="en-US"/>
          </a:p>
        </p:txBody>
      </p:sp>
      <p:sp>
        <p:nvSpPr>
          <p:cNvPr id="1912692962" name="TextBox 7"/>
          <p:cNvSpPr txBox="1"/>
          <p:nvPr/>
        </p:nvSpPr>
        <p:spPr bwMode="auto">
          <a:xfrm flipH="0" flipV="0">
            <a:off x="730049" y="1012024"/>
            <a:ext cx="10725869" cy="5395320"/>
          </a:xfrm>
          <a:prstGeom prst="rect">
            <a:avLst/>
          </a:prstGeom>
          <a:noFill/>
        </p:spPr>
        <p:txBody>
          <a:bodyPr wrap="square">
            <a:spAutoFit/>
          </a:bodyPr>
          <a:lstStyle/>
          <a:p>
            <a:pPr>
              <a:defRPr/>
            </a:pPr>
            <a:r>
              <a:rPr lang="en-US" sz="2400" b="1">
                <a:latin typeface="Times New Roman"/>
                <a:cs typeface="Times New Roman"/>
              </a:rPr>
              <a:t>Receiver:</a:t>
            </a:r>
            <a:endParaRPr/>
          </a:p>
          <a:p>
            <a:pPr algn="just">
              <a:lnSpc>
                <a:spcPct val="150000"/>
              </a:lnSpc>
              <a:defRPr/>
            </a:pPr>
            <a:r>
              <a:rPr lang="en-US" sz="2400" b="1">
                <a:latin typeface="Times New Roman"/>
                <a:cs typeface="Times New Roman"/>
              </a:rPr>
              <a:t>            </a:t>
            </a:r>
            <a:r>
              <a:rPr lang="en-IN" sz="2400">
                <a:latin typeface="Times New Roman"/>
                <a:cs typeface="Times New Roman"/>
              </a:rPr>
              <a:t> </a:t>
            </a:r>
            <a:r>
              <a:rPr lang="en-US" sz="2400">
                <a:latin typeface="Times New Roman"/>
                <a:cs typeface="Times New Roman"/>
              </a:rPr>
              <a:t>The receiver collects the wireless signals sent from the helmet’s transmitter.</a:t>
            </a:r>
            <a:br>
              <a:rPr lang="en-US" sz="2400">
                <a:latin typeface="Times New Roman"/>
                <a:cs typeface="Times New Roman"/>
              </a:rPr>
            </a:br>
            <a:r>
              <a:rPr lang="en-US" sz="2400">
                <a:latin typeface="Times New Roman"/>
                <a:cs typeface="Times New Roman"/>
              </a:rPr>
              <a:t>It converts these signals into usable data to control functions like turning on the relay or sending alerts.</a:t>
            </a:r>
            <a:endParaRPr lang="en-IN" sz="2400">
              <a:latin typeface="Times New Roman"/>
              <a:cs typeface="Times New Roman"/>
            </a:endParaRPr>
          </a:p>
          <a:p>
            <a:pPr algn="just">
              <a:lnSpc>
                <a:spcPct val="150000"/>
              </a:lnSpc>
              <a:buNone/>
              <a:defRPr/>
            </a:pPr>
            <a:r>
              <a:rPr lang="en-US" sz="2400" b="1">
                <a:latin typeface="Times New Roman"/>
                <a:cs typeface="Times New Roman"/>
              </a:rPr>
              <a:t>Motion Tracking Sensor: </a:t>
            </a:r>
            <a:endParaRPr/>
          </a:p>
          <a:p>
            <a:pPr algn="just">
              <a:lnSpc>
                <a:spcPct val="150000"/>
              </a:lnSpc>
              <a:buNone/>
              <a:defRPr/>
            </a:pPr>
            <a:r>
              <a:rPr lang="en-US" sz="2400">
                <a:latin typeface="Times New Roman"/>
                <a:cs typeface="Times New Roman"/>
              </a:rPr>
              <a:t>             A small 6-axis sensor with a 3-axis accelerometer and 3-axis gyroscope that can detect tilt, motion and orientation, like head movement or impacts on a helmet.</a:t>
            </a:r>
            <a:endParaRPr/>
          </a:p>
          <a:p>
            <a:pPr algn="just">
              <a:lnSpc>
                <a:spcPct val="150000"/>
              </a:lnSpc>
              <a:buNone/>
              <a:defRPr/>
            </a:pPr>
            <a:r>
              <a:rPr lang="en-IN" sz="2400" b="1">
                <a:latin typeface="Times New Roman"/>
                <a:cs typeface="Times New Roman"/>
              </a:rPr>
              <a:t> </a:t>
            </a:r>
            <a:endParaRPr lang="en-IN" sz="2400">
              <a:latin typeface="Times New Roman"/>
              <a:cs typeface="Times New Roman"/>
            </a:endParaRPr>
          </a:p>
          <a:p>
            <a:pPr algn="just">
              <a:lnSpc>
                <a:spcPct val="150000"/>
              </a:lnSpc>
              <a:defRPr/>
            </a:pPr>
            <a:endParaRPr lang="en-IN" sz="2400">
              <a:latin typeface="Times New Roman"/>
              <a:cs typeface="Times New Roman"/>
            </a:endParaRPr>
          </a:p>
          <a:p>
            <a:pPr algn="just">
              <a:lnSpc>
                <a:spcPct val="150000"/>
              </a:lnSpc>
              <a:defRPr/>
            </a:pPr>
            <a:endParaRPr lang="en-US" sz="2400">
              <a:latin typeface="Times New Roman"/>
              <a:cs typeface="Times New Roman"/>
            </a:endParaRPr>
          </a:p>
        </p:txBody>
      </p:sp>
      <p:sp>
        <p:nvSpPr>
          <p:cNvPr id="762578500" name="TextBox 4"/>
          <p:cNvSpPr txBox="1"/>
          <p:nvPr/>
        </p:nvSpPr>
        <p:spPr bwMode="auto">
          <a:xfrm>
            <a:off x="3210560" y="282605"/>
            <a:ext cx="7663180" cy="584775"/>
          </a:xfrm>
          <a:prstGeom prst="rect">
            <a:avLst/>
          </a:prstGeom>
          <a:noFill/>
        </p:spPr>
        <p:txBody>
          <a:bodyPr wrap="square">
            <a:spAutoFit/>
          </a:bodyPr>
          <a:lstStyle/>
          <a:p>
            <a:pPr>
              <a:defRPr/>
            </a:pPr>
            <a:r>
              <a:rPr lang="en-US" sz="3200" b="1">
                <a:latin typeface="Times New Roman"/>
                <a:cs typeface="Times New Roman"/>
              </a:rPr>
              <a:t>PROPOSED SYSTEM </a:t>
            </a:r>
            <a:r>
              <a:rPr lang="en-IN" sz="3200" b="1">
                <a:latin typeface="Times New Roman"/>
                <a:cs typeface="Times New Roman"/>
              </a:rPr>
              <a:t>(CONTD.)</a:t>
            </a:r>
            <a:endParaRPr lang="en-IN" sz="3200"/>
          </a:p>
        </p:txBody>
      </p:sp>
      <p:sp>
        <p:nvSpPr>
          <p:cNvPr id="1702642894"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546234969" name="TextBox 7"/>
          <p:cNvSpPr txBox="1"/>
          <p:nvPr/>
        </p:nvSpPr>
        <p:spPr bwMode="auto">
          <a:xfrm flipH="0" flipV="0">
            <a:off x="730049" y="1153349"/>
            <a:ext cx="10726589" cy="6007175"/>
          </a:xfrm>
          <a:prstGeom prst="rect">
            <a:avLst/>
          </a:prstGeom>
          <a:noFill/>
        </p:spPr>
        <p:txBody>
          <a:bodyPr wrap="square">
            <a:spAutoFit/>
          </a:bodyPr>
          <a:lstStyle/>
          <a:p>
            <a:pPr algn="just">
              <a:lnSpc>
                <a:spcPct val="150000"/>
              </a:lnSpc>
              <a:buNone/>
              <a:defRPr/>
            </a:pPr>
            <a:r>
              <a:rPr lang="en-US" sz="2400" b="1">
                <a:latin typeface="Times New Roman"/>
                <a:cs typeface="Times New Roman"/>
              </a:rPr>
              <a:t>GPS Module: </a:t>
            </a:r>
            <a:endParaRPr/>
          </a:p>
          <a:p>
            <a:pPr algn="just">
              <a:lnSpc>
                <a:spcPct val="150000"/>
              </a:lnSpc>
              <a:defRPr/>
            </a:pPr>
            <a:r>
              <a:rPr lang="en-US" sz="2400" b="1">
                <a:latin typeface="Times New Roman"/>
                <a:cs typeface="Times New Roman"/>
              </a:rPr>
              <a:t>            </a:t>
            </a:r>
            <a:r>
              <a:rPr lang="en-IN" sz="2400">
                <a:latin typeface="Times New Roman"/>
                <a:cs typeface="Times New Roman"/>
              </a:rPr>
              <a:t>The GPS(NEO-6m</a:t>
            </a:r>
            <a:r>
              <a:rPr lang="en-IN" sz="2400"/>
              <a:t>)</a:t>
            </a:r>
            <a:r>
              <a:rPr lang="en-IN" sz="2400">
                <a:latin typeface="Times New Roman"/>
                <a:cs typeface="Times New Roman"/>
              </a:rPr>
              <a:t> module receives satellite signals to provide accurate location coordinates. </a:t>
            </a:r>
            <a:r>
              <a:rPr lang="en-US" sz="2400">
                <a:latin typeface="Times New Roman"/>
                <a:cs typeface="Times New Roman"/>
              </a:rPr>
              <a:t>GPS in a smart helmet helps track location, assist in navigation and send alerts during accidents or theft.</a:t>
            </a:r>
            <a:endParaRPr lang="en-IN" sz="2400" b="1">
              <a:latin typeface="Times New Roman"/>
              <a:cs typeface="Times New Roman"/>
            </a:endParaRPr>
          </a:p>
          <a:p>
            <a:pPr>
              <a:lnSpc>
                <a:spcPct val="150000"/>
              </a:lnSpc>
              <a:defRPr/>
            </a:pPr>
            <a:r>
              <a:rPr lang="en-IN" sz="2400" b="1">
                <a:latin typeface="Times New Roman"/>
                <a:cs typeface="Times New Roman"/>
              </a:rPr>
              <a:t>GSM Module:</a:t>
            </a:r>
            <a:endParaRPr/>
          </a:p>
          <a:p>
            <a:pPr algn="just">
              <a:lnSpc>
                <a:spcPct val="150000"/>
              </a:lnSpc>
              <a:defRPr/>
            </a:pPr>
            <a:r>
              <a:rPr lang="en-US">
                <a:latin typeface="Times New Roman"/>
                <a:cs typeface="Times New Roman"/>
              </a:rPr>
              <a:t>              </a:t>
            </a:r>
            <a:r>
              <a:rPr lang="en-US" sz="2400">
                <a:latin typeface="Times New Roman"/>
                <a:cs typeface="Times New Roman"/>
              </a:rPr>
              <a:t> The GSM module(</a:t>
            </a:r>
            <a:r>
              <a:rPr lang="en-IN" sz="2400">
                <a:latin typeface="Times New Roman"/>
                <a:cs typeface="Times New Roman"/>
              </a:rPr>
              <a:t>SIM800L)</a:t>
            </a:r>
            <a:r>
              <a:rPr lang="en-US" sz="2400">
                <a:latin typeface="Times New Roman"/>
                <a:cs typeface="Times New Roman"/>
              </a:rPr>
              <a:t> enables communication over mobile networks using a SIM card. In a smart helmet, it sends accident alerts and GPS location to emergency contacts via SMS or call.</a:t>
            </a:r>
            <a:endParaRPr/>
          </a:p>
          <a:p>
            <a:pPr algn="just">
              <a:lnSpc>
                <a:spcPct val="150000"/>
              </a:lnSpc>
              <a:defRPr/>
            </a:pPr>
            <a:r>
              <a:rPr lang="en-IN" sz="2400" b="1">
                <a:latin typeface="Times New Roman"/>
                <a:cs typeface="Times New Roman"/>
              </a:rPr>
              <a:t> </a:t>
            </a:r>
            <a:endParaRPr lang="en-US" sz="2400">
              <a:latin typeface="Times New Roman"/>
              <a:cs typeface="Times New Roman"/>
            </a:endParaRPr>
          </a:p>
          <a:p>
            <a:pPr algn="just">
              <a:lnSpc>
                <a:spcPct val="150000"/>
              </a:lnSpc>
              <a:defRPr/>
            </a:pPr>
            <a:endParaRPr lang="en-US" sz="2400">
              <a:latin typeface="Times New Roman"/>
              <a:cs typeface="Times New Roman"/>
            </a:endParaRPr>
          </a:p>
          <a:p>
            <a:pPr algn="just">
              <a:lnSpc>
                <a:spcPct val="150000"/>
              </a:lnSpc>
              <a:defRPr/>
            </a:pPr>
            <a:r>
              <a:rPr lang="en-IN" sz="2400" b="1">
                <a:latin typeface="Times New Roman"/>
                <a:cs typeface="Times New Roman"/>
              </a:rPr>
              <a:t> </a:t>
            </a:r>
            <a:endParaRPr lang="en-IN"/>
          </a:p>
        </p:txBody>
      </p:sp>
      <p:sp>
        <p:nvSpPr>
          <p:cNvPr id="701751653" name="Date Placeholder 1"/>
          <p:cNvSpPr>
            <a:spLocks noGrp="1"/>
          </p:cNvSpPr>
          <p:nvPr>
            <p:ph type="dt" sz="half" idx="10"/>
          </p:nvPr>
        </p:nvSpPr>
        <p:spPr bwMode="auto"/>
        <p:txBody>
          <a:bodyPr/>
          <a:lstStyle/>
          <a:p>
            <a:pPr>
              <a:defRPr/>
            </a:pPr>
            <a:r>
              <a:rPr lang="en-US"/>
              <a:t> </a:t>
            </a:r>
            <a:r>
              <a:rPr lang="en-US">
                <a:latin typeface="Times New Roman"/>
                <a:cs typeface="Times New Roman"/>
              </a:rPr>
              <a:t>15/10/2025</a:t>
            </a:r>
            <a:endParaRPr/>
          </a:p>
        </p:txBody>
      </p:sp>
      <p:sp>
        <p:nvSpPr>
          <p:cNvPr id="594443594" name="Slide Number Placeholder 3"/>
          <p:cNvSpPr>
            <a:spLocks noGrp="1"/>
          </p:cNvSpPr>
          <p:nvPr>
            <p:ph type="sldNum" sz="quarter" idx="12"/>
          </p:nvPr>
        </p:nvSpPr>
        <p:spPr bwMode="auto"/>
        <p:txBody>
          <a:bodyPr/>
          <a:lstStyle/>
          <a:p>
            <a:pPr>
              <a:defRPr/>
            </a:pPr>
            <a:fld id="{78A12D3B-51A3-4917-84B6-034B1A78E18A}" type="slidenum">
              <a:rPr lang="en-US"/>
              <a:t>21</a:t>
            </a:fld>
            <a:endParaRPr lang="en-US"/>
          </a:p>
        </p:txBody>
      </p:sp>
      <p:sp>
        <p:nvSpPr>
          <p:cNvPr id="1839571827" name="TextBox 4"/>
          <p:cNvSpPr txBox="1"/>
          <p:nvPr/>
        </p:nvSpPr>
        <p:spPr bwMode="auto">
          <a:xfrm>
            <a:off x="3210560" y="282605"/>
            <a:ext cx="7663180" cy="584775"/>
          </a:xfrm>
          <a:prstGeom prst="rect">
            <a:avLst/>
          </a:prstGeom>
          <a:noFill/>
        </p:spPr>
        <p:txBody>
          <a:bodyPr wrap="square">
            <a:spAutoFit/>
          </a:bodyPr>
          <a:lstStyle/>
          <a:p>
            <a:pPr>
              <a:defRPr/>
            </a:pPr>
            <a:r>
              <a:rPr lang="en-US" sz="3200" b="1">
                <a:latin typeface="Times New Roman"/>
                <a:cs typeface="Times New Roman"/>
              </a:rPr>
              <a:t>PROPOSED SYSTEM </a:t>
            </a:r>
            <a:r>
              <a:rPr lang="en-IN" sz="3200" b="1">
                <a:latin typeface="Times New Roman"/>
                <a:cs typeface="Times New Roman"/>
              </a:rPr>
              <a:t>(CONTD.)</a:t>
            </a:r>
            <a:endParaRPr lang="en-IN" sz="3200"/>
          </a:p>
        </p:txBody>
      </p:sp>
      <p:sp>
        <p:nvSpPr>
          <p:cNvPr id="1951487886"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588491844" name="TextBox 5"/>
          <p:cNvSpPr txBox="1"/>
          <p:nvPr/>
        </p:nvSpPr>
        <p:spPr bwMode="auto">
          <a:xfrm flipH="0" flipV="0">
            <a:off x="749099" y="1039049"/>
            <a:ext cx="10669439" cy="7224120"/>
          </a:xfrm>
          <a:prstGeom prst="rect">
            <a:avLst/>
          </a:prstGeom>
          <a:noFill/>
        </p:spPr>
        <p:txBody>
          <a:bodyPr wrap="square">
            <a:spAutoFit/>
          </a:bodyPr>
          <a:lstStyle/>
          <a:p>
            <a:pPr algn="just">
              <a:lnSpc>
                <a:spcPct val="150000"/>
              </a:lnSpc>
              <a:defRPr/>
            </a:pPr>
            <a:r>
              <a:rPr lang="en-IN" sz="2400" b="1">
                <a:latin typeface="Times New Roman"/>
                <a:cs typeface="Times New Roman"/>
              </a:rPr>
              <a:t>Power Supply:</a:t>
            </a:r>
            <a:endParaRPr/>
          </a:p>
          <a:p>
            <a:pPr algn="just">
              <a:lnSpc>
                <a:spcPct val="150000"/>
              </a:lnSpc>
              <a:defRPr/>
            </a:pPr>
            <a:r>
              <a:rPr lang="en-US" sz="2400">
                <a:latin typeface="Times New Roman"/>
                <a:cs typeface="Times New Roman"/>
              </a:rPr>
              <a:t>             A power supply provides DC voltage from two Li-Po batteries (7.4 V) and regulates it to 3.3 V for operating the ESP32 and sensor.</a:t>
            </a:r>
            <a:endParaRPr lang="en-IN" sz="2400" b="1">
              <a:latin typeface="Times New Roman"/>
              <a:cs typeface="Times New Roman"/>
            </a:endParaRPr>
          </a:p>
          <a:p>
            <a:pPr algn="just">
              <a:lnSpc>
                <a:spcPct val="150000"/>
              </a:lnSpc>
              <a:defRPr/>
            </a:pPr>
            <a:r>
              <a:rPr lang="en-US" sz="2400" b="1">
                <a:latin typeface="Times New Roman"/>
                <a:cs typeface="Times New Roman"/>
              </a:rPr>
              <a:t>Helmet:</a:t>
            </a:r>
            <a:endParaRPr/>
          </a:p>
          <a:p>
            <a:pPr algn="just">
              <a:lnSpc>
                <a:spcPct val="150000"/>
              </a:lnSpc>
              <a:defRPr/>
            </a:pPr>
            <a:r>
              <a:rPr lang="en-US" sz="2400">
                <a:latin typeface="Times New Roman"/>
                <a:cs typeface="Times New Roman"/>
              </a:rPr>
              <a:t>            A bike helmet is a protective headgear designed to safeguard riders from head injuries during accidents. It absorbs impact and reduces the risk of serious brain or skull injuries while riding.</a:t>
            </a:r>
            <a:endParaRPr/>
          </a:p>
          <a:p>
            <a:pPr algn="just">
              <a:lnSpc>
                <a:spcPct val="150000"/>
              </a:lnSpc>
              <a:defRPr/>
            </a:pPr>
            <a:r>
              <a:rPr lang="en-US" sz="2400" b="1">
                <a:latin typeface="Times New Roman"/>
                <a:cs typeface="Times New Roman"/>
              </a:rPr>
              <a:t>Wiper:</a:t>
            </a:r>
            <a:endParaRPr/>
          </a:p>
          <a:p>
            <a:pPr algn="just">
              <a:lnSpc>
                <a:spcPct val="150000"/>
              </a:lnSpc>
              <a:defRPr/>
            </a:pPr>
            <a:r>
              <a:rPr lang="en-US" sz="2400">
                <a:latin typeface="Times New Roman"/>
                <a:cs typeface="Times New Roman"/>
              </a:rPr>
              <a:t>             A wiper is a device that clears rain, dust or snow from a vehicle’s windshield. It ensures clear visibility for the driver during different weather conditions.</a:t>
            </a:r>
            <a:endParaRPr/>
          </a:p>
          <a:p>
            <a:pPr algn="just">
              <a:lnSpc>
                <a:spcPct val="150000"/>
              </a:lnSpc>
              <a:defRPr/>
            </a:pPr>
            <a:endParaRPr lang="en-IN" sz="2400" b="1">
              <a:latin typeface="Times New Roman"/>
              <a:cs typeface="Times New Roman"/>
            </a:endParaRPr>
          </a:p>
          <a:p>
            <a:pPr algn="just">
              <a:lnSpc>
                <a:spcPct val="150000"/>
              </a:lnSpc>
              <a:defRPr/>
            </a:pPr>
            <a:endParaRPr lang="en-US" sz="2400">
              <a:latin typeface="Times New Roman"/>
              <a:cs typeface="Times New Roman"/>
            </a:endParaRPr>
          </a:p>
          <a:p>
            <a:pPr algn="just">
              <a:lnSpc>
                <a:spcPct val="150000"/>
              </a:lnSpc>
              <a:defRPr/>
            </a:pPr>
            <a:endParaRPr lang="en-IN" sz="2400">
              <a:latin typeface="Times New Roman"/>
              <a:cs typeface="Times New Roman"/>
            </a:endParaRPr>
          </a:p>
        </p:txBody>
      </p:sp>
      <p:sp>
        <p:nvSpPr>
          <p:cNvPr id="538233146" name="Date Placeholder 1"/>
          <p:cNvSpPr>
            <a:spLocks noGrp="1"/>
          </p:cNvSpPr>
          <p:nvPr>
            <p:ph type="dt" sz="half" idx="10"/>
          </p:nvPr>
        </p:nvSpPr>
        <p:spPr bwMode="auto"/>
        <p:txBody>
          <a:bodyPr/>
          <a:lstStyle/>
          <a:p>
            <a:pPr>
              <a:defRPr/>
            </a:pPr>
            <a:r>
              <a:rPr lang="en-US"/>
              <a:t> </a:t>
            </a:r>
            <a:r>
              <a:rPr lang="en-US">
                <a:latin typeface="Times New Roman"/>
                <a:cs typeface="Times New Roman"/>
              </a:rPr>
              <a:t>15/10/2025</a:t>
            </a:r>
            <a:endParaRPr/>
          </a:p>
        </p:txBody>
      </p:sp>
      <p:sp>
        <p:nvSpPr>
          <p:cNvPr id="117529038" name="Slide Number Placeholder 3"/>
          <p:cNvSpPr>
            <a:spLocks noGrp="1"/>
          </p:cNvSpPr>
          <p:nvPr>
            <p:ph type="sldNum" sz="quarter" idx="12"/>
          </p:nvPr>
        </p:nvSpPr>
        <p:spPr bwMode="auto"/>
        <p:txBody>
          <a:bodyPr/>
          <a:lstStyle/>
          <a:p>
            <a:pPr>
              <a:defRPr/>
            </a:pPr>
            <a:fld id="{78A12D3B-51A3-4917-84B6-034B1A78E18A}" type="slidenum">
              <a:rPr lang="en-US"/>
              <a:t>22</a:t>
            </a:fld>
            <a:endParaRPr lang="en-US"/>
          </a:p>
        </p:txBody>
      </p:sp>
      <p:sp>
        <p:nvSpPr>
          <p:cNvPr id="615939198" name="TextBox 4"/>
          <p:cNvSpPr txBox="1"/>
          <p:nvPr/>
        </p:nvSpPr>
        <p:spPr bwMode="auto">
          <a:xfrm>
            <a:off x="3210560" y="282605"/>
            <a:ext cx="7663180" cy="584775"/>
          </a:xfrm>
          <a:prstGeom prst="rect">
            <a:avLst/>
          </a:prstGeom>
          <a:noFill/>
        </p:spPr>
        <p:txBody>
          <a:bodyPr wrap="square">
            <a:spAutoFit/>
          </a:bodyPr>
          <a:lstStyle/>
          <a:p>
            <a:pPr>
              <a:defRPr/>
            </a:pPr>
            <a:r>
              <a:rPr lang="en-US" sz="3200" b="1">
                <a:latin typeface="Times New Roman"/>
                <a:cs typeface="Times New Roman"/>
              </a:rPr>
              <a:t>PROPOSED SYSTEM </a:t>
            </a:r>
            <a:r>
              <a:rPr lang="en-IN" sz="3200" b="1">
                <a:latin typeface="Times New Roman"/>
                <a:cs typeface="Times New Roman"/>
              </a:rPr>
              <a:t>(CONTD.)</a:t>
            </a:r>
            <a:endParaRPr lang="en-IN" sz="3200"/>
          </a:p>
        </p:txBody>
      </p:sp>
      <p:sp>
        <p:nvSpPr>
          <p:cNvPr id="773559221"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093952254" name="Date Placeholder 1"/>
          <p:cNvSpPr>
            <a:spLocks noGrp="1"/>
          </p:cNvSpPr>
          <p:nvPr>
            <p:ph type="dt" sz="half" idx="10"/>
          </p:nvPr>
        </p:nvSpPr>
        <p:spPr bwMode="auto"/>
        <p:txBody>
          <a:bodyPr/>
          <a:lstStyle/>
          <a:p>
            <a:pPr>
              <a:defRPr/>
            </a:pPr>
            <a:r>
              <a:rPr lang="en-US"/>
              <a:t> 15/10/2025</a:t>
            </a:r>
            <a:endParaRPr/>
          </a:p>
        </p:txBody>
      </p:sp>
      <p:sp>
        <p:nvSpPr>
          <p:cNvPr id="1689971564" name="Slide Number Placeholder 3"/>
          <p:cNvSpPr>
            <a:spLocks noGrp="1"/>
          </p:cNvSpPr>
          <p:nvPr>
            <p:ph type="sldNum" sz="quarter" idx="12"/>
          </p:nvPr>
        </p:nvSpPr>
        <p:spPr bwMode="auto"/>
        <p:txBody>
          <a:bodyPr/>
          <a:lstStyle/>
          <a:p>
            <a:pPr>
              <a:defRPr/>
            </a:pPr>
            <a:r>
              <a:rPr lang="en-US"/>
              <a:t>23</a:t>
            </a:r>
            <a:endParaRPr/>
          </a:p>
        </p:txBody>
      </p:sp>
      <p:sp>
        <p:nvSpPr>
          <p:cNvPr id="1292873273" name="TextBox 5"/>
          <p:cNvSpPr txBox="1"/>
          <p:nvPr/>
        </p:nvSpPr>
        <p:spPr bwMode="auto">
          <a:xfrm>
            <a:off x="3656044" y="261442"/>
            <a:ext cx="4638870" cy="584775"/>
          </a:xfrm>
          <a:prstGeom prst="rect">
            <a:avLst/>
          </a:prstGeom>
          <a:noFill/>
        </p:spPr>
        <p:txBody>
          <a:bodyPr wrap="square">
            <a:spAutoFit/>
          </a:bodyPr>
          <a:lstStyle/>
          <a:p>
            <a:pPr algn="ctr">
              <a:defRPr/>
            </a:pPr>
            <a:r>
              <a:rPr lang="en-IN" sz="3200" b="1">
                <a:latin typeface="Times New Roman"/>
                <a:cs typeface="Times New Roman"/>
              </a:rPr>
              <a:t>REQUIREMENTS</a:t>
            </a:r>
            <a:endParaRPr/>
          </a:p>
        </p:txBody>
      </p:sp>
      <p:sp>
        <p:nvSpPr>
          <p:cNvPr id="123969279" name="TextBox 7"/>
          <p:cNvSpPr txBox="1"/>
          <p:nvPr/>
        </p:nvSpPr>
        <p:spPr bwMode="auto">
          <a:xfrm flipH="0" flipV="0">
            <a:off x="768149" y="1134299"/>
            <a:ext cx="10650389" cy="5121000"/>
          </a:xfrm>
          <a:prstGeom prst="rect">
            <a:avLst/>
          </a:prstGeom>
          <a:noFill/>
        </p:spPr>
        <p:txBody>
          <a:bodyPr wrap="square">
            <a:spAutoFit/>
          </a:bodyPr>
          <a:lstStyle/>
          <a:p>
            <a:pPr marL="457200" indent="-457200">
              <a:lnSpc>
                <a:spcPct val="150000"/>
              </a:lnSpc>
              <a:buFont typeface="Arial"/>
              <a:buChar char="•"/>
              <a:defRPr/>
            </a:pPr>
            <a:r>
              <a:rPr lang="en-IN" sz="2800" b="1">
                <a:latin typeface="Times New Roman"/>
                <a:cs typeface="Times New Roman"/>
              </a:rPr>
              <a:t>Hardware Requirements            :</a:t>
            </a:r>
            <a:endParaRPr/>
          </a:p>
          <a:p>
            <a:pPr algn="just">
              <a:lnSpc>
                <a:spcPct val="150000"/>
              </a:lnSpc>
              <a:defRPr/>
            </a:pPr>
            <a:r>
              <a:rPr lang="en-IN" sz="2400">
                <a:latin typeface="Times New Roman"/>
                <a:cs typeface="Times New Roman"/>
              </a:rPr>
              <a:t>                           ESP32                                : WROOM-32</a:t>
            </a:r>
            <a:endParaRPr/>
          </a:p>
          <a:p>
            <a:pPr algn="just">
              <a:lnSpc>
                <a:spcPct val="150000"/>
              </a:lnSpc>
              <a:defRPr/>
            </a:pPr>
            <a:r>
              <a:rPr lang="en-IN" sz="2400">
                <a:latin typeface="Times New Roman"/>
                <a:cs typeface="Times New Roman"/>
              </a:rPr>
              <a:t>                           GSM Module                     : SIM800L</a:t>
            </a:r>
            <a:endParaRPr/>
          </a:p>
          <a:p>
            <a:pPr algn="just">
              <a:lnSpc>
                <a:spcPct val="150000"/>
              </a:lnSpc>
              <a:defRPr/>
            </a:pPr>
            <a:r>
              <a:rPr lang="en-IN" sz="2400">
                <a:latin typeface="Times New Roman"/>
                <a:cs typeface="Times New Roman"/>
              </a:rPr>
              <a:t>                           GPS Module                      : NEO-6M  </a:t>
            </a:r>
            <a:endParaRPr/>
          </a:p>
          <a:p>
            <a:pPr algn="just">
              <a:lnSpc>
                <a:spcPct val="150000"/>
              </a:lnSpc>
              <a:defRPr/>
            </a:pPr>
            <a:r>
              <a:rPr lang="en-IN" sz="2400">
                <a:latin typeface="Times New Roman"/>
                <a:cs typeface="Times New Roman"/>
              </a:rPr>
              <a:t>                           Motion Tracking Sensor     : MPU6050</a:t>
            </a:r>
            <a:endParaRPr/>
          </a:p>
          <a:p>
            <a:pPr algn="just">
              <a:lnSpc>
                <a:spcPct val="150000"/>
              </a:lnSpc>
              <a:defRPr/>
            </a:pPr>
            <a:r>
              <a:rPr lang="en-IN" sz="2400">
                <a:latin typeface="Times New Roman"/>
                <a:cs typeface="Times New Roman"/>
              </a:rPr>
              <a:t>                           Power Supply                    : Li-Po(3.7 V) – 2 Nos </a:t>
            </a:r>
            <a:endParaRPr/>
          </a:p>
          <a:p>
            <a:pPr algn="just">
              <a:lnSpc>
                <a:spcPct val="150000"/>
              </a:lnSpc>
              <a:defRPr/>
            </a:pPr>
            <a:r>
              <a:rPr lang="en-IN" sz="2400">
                <a:latin typeface="Times New Roman"/>
                <a:cs typeface="Times New Roman"/>
              </a:rPr>
              <a:t>                           DC Servo Motor                : SG90</a:t>
            </a:r>
            <a:endParaRPr/>
          </a:p>
          <a:p>
            <a:pPr algn="just">
              <a:lnSpc>
                <a:spcPct val="150000"/>
              </a:lnSpc>
              <a:defRPr/>
            </a:pPr>
            <a:r>
              <a:rPr lang="en-IN" sz="2400">
                <a:latin typeface="Times New Roman"/>
                <a:cs typeface="Times New Roman"/>
              </a:rPr>
              <a:t>                           Vibration Sensor                : SW420</a:t>
            </a:r>
            <a:endParaRPr/>
          </a:p>
          <a:p>
            <a:pPr algn="just">
              <a:lnSpc>
                <a:spcPct val="150000"/>
              </a:lnSpc>
              <a:defRPr/>
            </a:pPr>
            <a:r>
              <a:rPr lang="en-IN" sz="2400">
                <a:latin typeface="Times New Roman"/>
                <a:cs typeface="Times New Roman"/>
              </a:rPr>
              <a:t>                           Relay                                 : SPDT (Single Pole, Double Throw)</a:t>
            </a:r>
            <a:endParaRPr/>
          </a:p>
        </p:txBody>
      </p:sp>
      <p:sp>
        <p:nvSpPr>
          <p:cNvPr id="758557284"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269447595" name="Date Placeholder 1"/>
          <p:cNvSpPr>
            <a:spLocks noGrp="1"/>
          </p:cNvSpPr>
          <p:nvPr>
            <p:ph type="dt" sz="half" idx="10"/>
          </p:nvPr>
        </p:nvSpPr>
        <p:spPr bwMode="auto"/>
        <p:txBody>
          <a:bodyPr/>
          <a:lstStyle/>
          <a:p>
            <a:pPr>
              <a:defRPr/>
            </a:pPr>
            <a:r>
              <a:rPr lang="en-US"/>
              <a:t> 15/10/2025</a:t>
            </a:r>
            <a:endParaRPr/>
          </a:p>
        </p:txBody>
      </p:sp>
      <p:sp>
        <p:nvSpPr>
          <p:cNvPr id="82251449" name="Slide Number Placeholder 3"/>
          <p:cNvSpPr>
            <a:spLocks noGrp="1"/>
          </p:cNvSpPr>
          <p:nvPr>
            <p:ph type="sldNum" sz="quarter" idx="12"/>
          </p:nvPr>
        </p:nvSpPr>
        <p:spPr bwMode="auto"/>
        <p:txBody>
          <a:bodyPr/>
          <a:lstStyle/>
          <a:p>
            <a:pPr>
              <a:defRPr/>
            </a:pPr>
            <a:r>
              <a:rPr lang="en-US"/>
              <a:t>23</a:t>
            </a:r>
            <a:endParaRPr/>
          </a:p>
        </p:txBody>
      </p:sp>
      <p:sp>
        <p:nvSpPr>
          <p:cNvPr id="954748019" name="TextBox 5"/>
          <p:cNvSpPr txBox="1"/>
          <p:nvPr/>
        </p:nvSpPr>
        <p:spPr bwMode="auto">
          <a:xfrm flipH="0" flipV="0">
            <a:off x="2843761" y="261441"/>
            <a:ext cx="6504475" cy="853799"/>
          </a:xfrm>
          <a:prstGeom prst="rect">
            <a:avLst/>
          </a:prstGeom>
          <a:noFill/>
        </p:spPr>
        <p:txBody>
          <a:bodyPr wrap="square">
            <a:spAutoFit/>
          </a:bodyPr>
          <a:lstStyle/>
          <a:p>
            <a:pPr algn="ctr">
              <a:defRPr/>
            </a:pPr>
            <a:r>
              <a:rPr lang="en-IN" sz="3200" b="1" i="0" u="none" strike="noStrike" cap="none" spc="0">
                <a:solidFill>
                  <a:schemeClr val="tx1"/>
                </a:solidFill>
                <a:latin typeface="Times New Roman"/>
                <a:ea typeface="Times New Roman"/>
                <a:cs typeface="Times New Roman"/>
              </a:rPr>
              <a:t> REQUIREMENTS </a:t>
            </a:r>
            <a:r>
              <a:rPr lang="en-US" sz="3200" b="1" i="0" u="none" strike="noStrike" cap="none" spc="-9">
                <a:solidFill>
                  <a:schemeClr val="tx1"/>
                </a:solidFill>
                <a:latin typeface="Times New Roman"/>
                <a:ea typeface="Times New Roman"/>
                <a:cs typeface="Times New Roman"/>
              </a:rPr>
              <a:t>(CONTD.)</a:t>
            </a:r>
            <a:endParaRPr sz="3200" b="1">
              <a:latin typeface="Times New Roman"/>
              <a:cs typeface="Times New Roman"/>
            </a:endParaRPr>
          </a:p>
          <a:p>
            <a:pPr>
              <a:defRPr/>
            </a:pPr>
            <a:endParaRPr/>
          </a:p>
        </p:txBody>
      </p:sp>
      <p:sp>
        <p:nvSpPr>
          <p:cNvPr id="1791867847" name="TextBox 7"/>
          <p:cNvSpPr txBox="1"/>
          <p:nvPr/>
        </p:nvSpPr>
        <p:spPr bwMode="auto">
          <a:xfrm flipH="0" flipV="0">
            <a:off x="768149" y="1134299"/>
            <a:ext cx="10656509" cy="5121000"/>
          </a:xfrm>
          <a:prstGeom prst="rect">
            <a:avLst/>
          </a:prstGeom>
          <a:noFill/>
        </p:spPr>
        <p:txBody>
          <a:bodyPr wrap="square">
            <a:spAutoFit/>
          </a:bodyPr>
          <a:lstStyle/>
          <a:p>
            <a:pPr marL="457200" indent="-457200">
              <a:lnSpc>
                <a:spcPct val="150000"/>
              </a:lnSpc>
              <a:buFont typeface="Arial"/>
              <a:buChar char="•"/>
              <a:defRPr/>
            </a:pPr>
            <a:r>
              <a:rPr lang="en-IN" sz="2800" b="1">
                <a:latin typeface="Times New Roman"/>
                <a:cs typeface="Times New Roman"/>
              </a:rPr>
              <a:t>Hardware Requirements            :</a:t>
            </a:r>
            <a:endParaRPr sz="2400" b="1">
              <a:latin typeface="Times New Roman"/>
              <a:cs typeface="Times New Roman"/>
            </a:endParaRPr>
          </a:p>
          <a:p>
            <a:pPr algn="just">
              <a:lnSpc>
                <a:spcPct val="150000"/>
              </a:lnSpc>
              <a:defRPr/>
            </a:pPr>
            <a:r>
              <a:rPr lang="en-IN" sz="2400" b="0" i="0" u="none" strike="noStrike" cap="none" spc="0">
                <a:solidFill>
                  <a:schemeClr val="tx1"/>
                </a:solidFill>
                <a:latin typeface="Times New Roman"/>
                <a:ea typeface="Times New Roman"/>
                <a:cs typeface="Times New Roman"/>
              </a:rPr>
              <a:t>                           IR Proximity Sensor </a:t>
            </a:r>
            <a:endParaRPr sz="2400"/>
          </a:p>
          <a:p>
            <a:pPr algn="just">
              <a:lnSpc>
                <a:spcPct val="150000"/>
              </a:lnSpc>
              <a:defRPr/>
            </a:pPr>
            <a:r>
              <a:rPr lang="en-IN" sz="2400" b="0" i="0" u="none" strike="noStrike" cap="none" spc="0">
                <a:solidFill>
                  <a:schemeClr val="tx1"/>
                </a:solidFill>
                <a:latin typeface="Times New Roman"/>
                <a:ea typeface="Times New Roman"/>
                <a:cs typeface="Times New Roman"/>
              </a:rPr>
              <a:t>                           MQ3 Sensor </a:t>
            </a:r>
            <a:endParaRPr sz="2400"/>
          </a:p>
          <a:p>
            <a:pPr algn="just">
              <a:lnSpc>
                <a:spcPct val="150000"/>
              </a:lnSpc>
              <a:defRPr/>
            </a:pPr>
            <a:r>
              <a:rPr lang="en-IN" sz="2400" b="0" i="0" u="none" strike="noStrike" cap="none" spc="0">
                <a:solidFill>
                  <a:schemeClr val="tx1"/>
                </a:solidFill>
                <a:latin typeface="Times New Roman"/>
                <a:ea typeface="Times New Roman"/>
                <a:cs typeface="Times New Roman"/>
              </a:rPr>
              <a:t>                           Rain Sensor Module </a:t>
            </a:r>
            <a:endParaRPr sz="2400"/>
          </a:p>
          <a:p>
            <a:pPr algn="just">
              <a:lnSpc>
                <a:spcPct val="150000"/>
              </a:lnSpc>
              <a:defRPr/>
            </a:pPr>
            <a:r>
              <a:rPr lang="en-IN" sz="2400" b="0" i="0" u="none" strike="noStrike" cap="none" spc="0">
                <a:solidFill>
                  <a:schemeClr val="tx1"/>
                </a:solidFill>
                <a:latin typeface="Times New Roman"/>
                <a:ea typeface="Times New Roman"/>
                <a:cs typeface="Times New Roman"/>
              </a:rPr>
              <a:t>                           Reed Switch</a:t>
            </a:r>
            <a:endParaRPr sz="2400"/>
          </a:p>
          <a:p>
            <a:pPr algn="just">
              <a:lnSpc>
                <a:spcPct val="150000"/>
              </a:lnSpc>
              <a:defRPr/>
            </a:pPr>
            <a:r>
              <a:rPr lang="en-IN" sz="2400" b="0" i="0" u="none" strike="noStrike" cap="none" spc="0">
                <a:solidFill>
                  <a:schemeClr val="tx1"/>
                </a:solidFill>
                <a:latin typeface="Times New Roman"/>
                <a:ea typeface="Times New Roman"/>
                <a:cs typeface="Times New Roman"/>
              </a:rPr>
              <a:t>                           Helmet </a:t>
            </a:r>
            <a:endParaRPr sz="2400"/>
          </a:p>
          <a:p>
            <a:pPr algn="just">
              <a:lnSpc>
                <a:spcPct val="150000"/>
              </a:lnSpc>
              <a:defRPr/>
            </a:pPr>
            <a:r>
              <a:rPr lang="en-IN" sz="2400" b="0" i="0" u="none" strike="noStrike" cap="none" spc="0">
                <a:solidFill>
                  <a:schemeClr val="tx1"/>
                </a:solidFill>
                <a:latin typeface="Times New Roman"/>
                <a:ea typeface="Times New Roman"/>
                <a:cs typeface="Times New Roman"/>
              </a:rPr>
              <a:t>                           Jumper Cables </a:t>
            </a:r>
            <a:endParaRPr sz="2400"/>
          </a:p>
          <a:p>
            <a:pPr algn="just">
              <a:lnSpc>
                <a:spcPct val="150000"/>
              </a:lnSpc>
              <a:defRPr/>
            </a:pPr>
            <a:r>
              <a:rPr lang="en-IN" sz="2400" b="0" i="0" u="none" strike="noStrike" cap="none" spc="0">
                <a:solidFill>
                  <a:schemeClr val="tx1"/>
                </a:solidFill>
                <a:latin typeface="Times New Roman"/>
                <a:ea typeface="Times New Roman"/>
                <a:cs typeface="Times New Roman"/>
              </a:rPr>
              <a:t>                           Buzzer </a:t>
            </a:r>
            <a:endParaRPr sz="2400"/>
          </a:p>
          <a:p>
            <a:pPr>
              <a:lnSpc>
                <a:spcPct val="150000"/>
              </a:lnSpc>
              <a:defRPr/>
            </a:pPr>
            <a:r>
              <a:rPr lang="en-US" sz="2400" b="0" i="0" u="none" strike="noStrike" cap="none" spc="0">
                <a:solidFill>
                  <a:schemeClr val="tx1"/>
                </a:solidFill>
                <a:latin typeface="Times New Roman"/>
                <a:ea typeface="Times New Roman"/>
                <a:cs typeface="Times New Roman"/>
              </a:rPr>
              <a:t>     </a:t>
            </a:r>
            <a:r>
              <a:rPr lang="en-IN" sz="2400" b="0" i="0" u="none" strike="noStrike" cap="none" spc="0">
                <a:solidFill>
                  <a:schemeClr val="tx1"/>
                </a:solidFill>
                <a:latin typeface="Times New Roman"/>
                <a:ea typeface="Times New Roman"/>
                <a:cs typeface="Times New Roman"/>
              </a:rPr>
              <a:t>                      Wiper </a:t>
            </a:r>
            <a:endParaRPr sz="2400"/>
          </a:p>
        </p:txBody>
      </p:sp>
      <p:sp>
        <p:nvSpPr>
          <p:cNvPr id="540403220"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46855951" name="Date Placeholder 3"/>
          <p:cNvSpPr>
            <a:spLocks noGrp="1"/>
          </p:cNvSpPr>
          <p:nvPr>
            <p:ph type="dt" sz="half" idx="10"/>
          </p:nvPr>
        </p:nvSpPr>
        <p:spPr bwMode="auto"/>
        <p:txBody>
          <a:bodyPr/>
          <a:lstStyle/>
          <a:p>
            <a:pPr>
              <a:defRPr/>
            </a:pPr>
            <a:r>
              <a:rPr lang="en-US"/>
              <a:t>15/10/202</a:t>
            </a:r>
            <a:r>
              <a:rPr lang="en-IN"/>
              <a:t>5</a:t>
            </a:r>
            <a:endParaRPr/>
          </a:p>
        </p:txBody>
      </p:sp>
      <p:sp>
        <p:nvSpPr>
          <p:cNvPr id="1024424556" name="Slide Number Placeholder 5"/>
          <p:cNvSpPr>
            <a:spLocks noGrp="1"/>
          </p:cNvSpPr>
          <p:nvPr>
            <p:ph type="sldNum" sz="quarter" idx="12"/>
          </p:nvPr>
        </p:nvSpPr>
        <p:spPr bwMode="auto"/>
        <p:txBody>
          <a:bodyPr/>
          <a:lstStyle/>
          <a:p>
            <a:pPr>
              <a:defRPr/>
            </a:pPr>
            <a:fld id="{78A12D3B-51A3-4917-84B6-034B1A78E18A}" type="slidenum">
              <a:rPr lang="en-US"/>
              <a:t>25</a:t>
            </a:fld>
            <a:endParaRPr lang="en-US"/>
          </a:p>
        </p:txBody>
      </p:sp>
      <p:sp>
        <p:nvSpPr>
          <p:cNvPr id="1572834296" name="Title 11"/>
          <p:cNvSpPr>
            <a:spLocks noGrp="1"/>
          </p:cNvSpPr>
          <p:nvPr>
            <p:ph type="title"/>
          </p:nvPr>
        </p:nvSpPr>
        <p:spPr bwMode="auto">
          <a:xfrm>
            <a:off x="872924" y="304800"/>
            <a:ext cx="10515600" cy="512619"/>
          </a:xfrm>
        </p:spPr>
        <p:txBody>
          <a:bodyPr>
            <a:noAutofit/>
          </a:bodyPr>
          <a:lstStyle/>
          <a:p>
            <a:pPr algn="ctr">
              <a:defRPr/>
            </a:pPr>
            <a:r>
              <a:rPr lang="en-IN" sz="3200" b="1">
                <a:latin typeface="Times New Roman"/>
                <a:cs typeface="Times New Roman"/>
              </a:rPr>
              <a:t>REQUIREMENTS (CONTD.)</a:t>
            </a:r>
            <a:endParaRPr lang="en-IN" sz="3200" b="1">
              <a:latin typeface="Times New Roman"/>
              <a:cs typeface="Times New Roman"/>
            </a:endParaRPr>
          </a:p>
        </p:txBody>
      </p:sp>
      <p:sp>
        <p:nvSpPr>
          <p:cNvPr id="356772824" name="Content Placeholder 10"/>
          <p:cNvSpPr>
            <a:spLocks noGrp="1"/>
          </p:cNvSpPr>
          <p:nvPr>
            <p:ph idx="1"/>
          </p:nvPr>
        </p:nvSpPr>
        <p:spPr bwMode="auto">
          <a:xfrm flipH="0" flipV="0">
            <a:off x="768149" y="1115249"/>
            <a:ext cx="10706099" cy="4814494"/>
          </a:xfrm>
        </p:spPr>
        <p:txBody>
          <a:bodyPr>
            <a:normAutofit/>
          </a:bodyPr>
          <a:lstStyle/>
          <a:p>
            <a:pPr algn="just">
              <a:lnSpc>
                <a:spcPct val="150000"/>
              </a:lnSpc>
              <a:defRPr/>
            </a:pPr>
            <a:r>
              <a:rPr lang="en-IN" sz="2800" b="1">
                <a:latin typeface="Times New Roman"/>
                <a:cs typeface="Times New Roman"/>
              </a:rPr>
              <a:t>Software Requirements               :</a:t>
            </a:r>
            <a:endParaRPr lang="en-IN" sz="2400" b="1">
              <a:latin typeface="Times New Roman"/>
              <a:cs typeface="Times New Roman"/>
            </a:endParaRPr>
          </a:p>
          <a:p>
            <a:pPr marL="0" indent="0" algn="just">
              <a:lnSpc>
                <a:spcPct val="100000"/>
              </a:lnSpc>
              <a:buNone/>
              <a:defRPr/>
            </a:pPr>
            <a:r>
              <a:rPr lang="en-US" sz="2400">
                <a:latin typeface="Times New Roman"/>
                <a:cs typeface="Times New Roman"/>
              </a:rPr>
              <a:t>                              </a:t>
            </a:r>
            <a:r>
              <a:rPr lang="en-IN" sz="2400">
                <a:latin typeface="Times New Roman"/>
                <a:cs typeface="Times New Roman"/>
              </a:rPr>
              <a:t> </a:t>
            </a:r>
            <a:r>
              <a:rPr lang="en-US" sz="2400">
                <a:latin typeface="Times New Roman"/>
                <a:cs typeface="Times New Roman"/>
              </a:rPr>
              <a:t>Arduino IDE      : For Programming ESP32- WROOM Module.</a:t>
            </a:r>
            <a:endParaRPr lang="en-IN" sz="2400" b="1">
              <a:latin typeface="Times New Roman"/>
              <a:cs typeface="Times New Roman"/>
            </a:endParaRPr>
          </a:p>
          <a:p>
            <a:pPr marL="0" indent="0">
              <a:lnSpc>
                <a:spcPct val="150000"/>
              </a:lnSpc>
              <a:buNone/>
              <a:defRPr/>
            </a:pPr>
            <a:r>
              <a:rPr lang="en-IN" sz="2400">
                <a:latin typeface="Times New Roman"/>
                <a:cs typeface="Times New Roman"/>
              </a:rPr>
              <a:t>                               C/C++                </a:t>
            </a:r>
            <a:r>
              <a:rPr lang="en-US" sz="2400"/>
              <a:t>: </a:t>
            </a:r>
            <a:r>
              <a:rPr lang="en-US" sz="2400">
                <a:latin typeface="Times New Roman"/>
                <a:cs typeface="Times New Roman"/>
              </a:rPr>
              <a:t>For Programming and Controlling</a:t>
            </a:r>
            <a:endParaRPr lang="en-IN" sz="2400">
              <a:latin typeface="Times New Roman"/>
              <a:cs typeface="Times New Roman"/>
            </a:endParaRPr>
          </a:p>
          <a:p>
            <a:pPr marL="0" indent="0" algn="ctr">
              <a:lnSpc>
                <a:spcPct val="150000"/>
              </a:lnSpc>
              <a:buNone/>
              <a:defRPr/>
            </a:pPr>
            <a:r>
              <a:rPr lang="en-US" sz="2400">
                <a:latin typeface="Times New Roman"/>
                <a:cs typeface="Times New Roman"/>
              </a:rPr>
              <a:t>      Microcontrollers.</a:t>
            </a:r>
            <a:endParaRPr lang="en-US" sz="2400">
              <a:latin typeface="Times New Roman"/>
              <a:cs typeface="Times New Roman"/>
            </a:endParaRPr>
          </a:p>
        </p:txBody>
      </p:sp>
      <p:sp>
        <p:nvSpPr>
          <p:cNvPr id="106428869"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912325195" name="Title 1"/>
          <p:cNvSpPr>
            <a:spLocks noGrp="1"/>
          </p:cNvSpPr>
          <p:nvPr>
            <p:ph type="title"/>
          </p:nvPr>
        </p:nvSpPr>
        <p:spPr bwMode="auto">
          <a:xfrm>
            <a:off x="2923308" y="30480"/>
            <a:ext cx="4849091" cy="1080655"/>
          </a:xfrm>
        </p:spPr>
        <p:txBody>
          <a:bodyPr>
            <a:normAutofit/>
          </a:bodyPr>
          <a:lstStyle/>
          <a:p>
            <a:pPr algn="ctr">
              <a:defRPr/>
            </a:pPr>
            <a:r>
              <a:rPr lang="en-US" sz="3200" b="1">
                <a:latin typeface="Times New Roman"/>
                <a:cs typeface="Times New Roman"/>
              </a:rPr>
              <a:t>              REFERENCES   </a:t>
            </a:r>
            <a:endParaRPr/>
          </a:p>
        </p:txBody>
      </p:sp>
      <p:sp>
        <p:nvSpPr>
          <p:cNvPr id="1610816793" name="Content Placeholder 2"/>
          <p:cNvSpPr>
            <a:spLocks noGrp="1"/>
          </p:cNvSpPr>
          <p:nvPr>
            <p:ph idx="1"/>
          </p:nvPr>
        </p:nvSpPr>
        <p:spPr bwMode="auto">
          <a:xfrm flipH="0" flipV="0">
            <a:off x="749099" y="1172399"/>
            <a:ext cx="10706099" cy="4979017"/>
          </a:xfrm>
        </p:spPr>
        <p:txBody>
          <a:bodyPr>
            <a:noAutofit/>
          </a:bodyPr>
          <a:lstStyle/>
          <a:p>
            <a:pPr marL="93345" marR="77470" indent="0" algn="just">
              <a:lnSpc>
                <a:spcPct val="100000"/>
              </a:lnSpc>
              <a:spcBef>
                <a:spcPts val="310"/>
              </a:spcBef>
              <a:buNone/>
              <a:tabLst>
                <a:tab pos="2753360" algn="l"/>
                <a:tab pos="3058160" algn="l"/>
              </a:tabLst>
              <a:defRPr/>
            </a:pPr>
            <a:r>
              <a:rPr lang="en-US" sz="2400">
                <a:latin typeface="Times New Roman"/>
                <a:cs typeface="Times New Roman"/>
              </a:rPr>
              <a:t>[1</a:t>
            </a:r>
            <a:r>
              <a:rPr lang="en-US" sz="2400">
                <a:latin typeface="Times New Roman"/>
                <a:cs typeface="Times New Roman"/>
              </a:rPr>
              <a:t>]  </a:t>
            </a:r>
            <a:r>
              <a:rPr lang="sv-SE" sz="2400">
                <a:latin typeface="Times New Roman"/>
                <a:cs typeface="Times New Roman"/>
              </a:rPr>
              <a:t>P.V. Hari Krishna Babu, </a:t>
            </a:r>
            <a:r>
              <a:rPr lang="en-IN" sz="2400">
                <a:latin typeface="Times New Roman"/>
                <a:cs typeface="Times New Roman"/>
              </a:rPr>
              <a:t>L. Yasodha, D. Jagadeesh, M. Devi, N. Anusha, P. Riya, (2025) ‘</a:t>
            </a:r>
            <a:r>
              <a:rPr lang="en-US" sz="2400">
                <a:latin typeface="Times New Roman"/>
                <a:cs typeface="Times New Roman"/>
              </a:rPr>
              <a:t>Design Smart Helmet System with GSM for Safety Monitoring Systems’,</a:t>
            </a:r>
            <a:r>
              <a:rPr lang="en-IN" sz="2400">
                <a:latin typeface="Times New Roman"/>
                <a:cs typeface="Times New Roman"/>
              </a:rPr>
              <a:t> </a:t>
            </a:r>
            <a:r>
              <a:rPr lang="en-US" sz="2400">
                <a:latin typeface="Times New Roman"/>
                <a:cs typeface="Times New Roman"/>
              </a:rPr>
              <a:t>International Journal of Scientific Research in Science and Technology</a:t>
            </a:r>
            <a:r>
              <a:rPr lang="en-IN" sz="2400">
                <a:latin typeface="Times New Roman"/>
                <a:cs typeface="Times New Roman"/>
              </a:rPr>
              <a:t>(IJSRST) Vol.12, Issue no. 02, pp. 891-896.</a:t>
            </a:r>
            <a:endParaRPr/>
          </a:p>
          <a:p>
            <a:pPr marL="93345" marR="77470" indent="0" algn="just">
              <a:lnSpc>
                <a:spcPct val="100000"/>
              </a:lnSpc>
              <a:spcBef>
                <a:spcPts val="310"/>
              </a:spcBef>
              <a:buNone/>
              <a:tabLst>
                <a:tab pos="2753360" algn="l"/>
                <a:tab pos="3058160" algn="l"/>
              </a:tabLst>
              <a:defRPr/>
            </a:pPr>
            <a:endParaRPr lang="en-IN" sz="2400">
              <a:latin typeface="Times New Roman"/>
              <a:cs typeface="Times New Roman"/>
            </a:endParaRPr>
          </a:p>
          <a:p>
            <a:pPr marL="93345" marR="77470" indent="0" algn="just">
              <a:lnSpc>
                <a:spcPct val="100000"/>
              </a:lnSpc>
              <a:spcBef>
                <a:spcPts val="310"/>
              </a:spcBef>
              <a:buNone/>
              <a:tabLst>
                <a:tab pos="2753360" algn="l"/>
                <a:tab pos="3058160" algn="l"/>
              </a:tabLst>
              <a:defRPr/>
            </a:pPr>
            <a:r>
              <a:rPr lang="en-IN" sz="2400">
                <a:latin typeface="Times New Roman"/>
                <a:cs typeface="Times New Roman"/>
              </a:rPr>
              <a:t>[2] Giri parsath, Chimakurty Krishna Priyusha , prakruti R , Sindanur Jahnavi, </a:t>
            </a:r>
            <a:r>
              <a:rPr lang="en-IN" sz="2400">
                <a:latin typeface="Times New Roman"/>
                <a:cs typeface="Times New Roman"/>
              </a:rPr>
              <a:t>Dr.Kumaresan</a:t>
            </a:r>
            <a:r>
              <a:rPr lang="en-IN" sz="2400">
                <a:latin typeface="Times New Roman"/>
                <a:cs typeface="Times New Roman"/>
              </a:rPr>
              <a:t>, (2025) ‘IoT-Enabled Smart Helmet for Bike Safety’</a:t>
            </a:r>
            <a:r>
              <a:rPr lang="en-US" sz="2400">
                <a:latin typeface="Times New Roman"/>
                <a:cs typeface="Times New Roman"/>
              </a:rPr>
              <a:t>, International Scientific Journal of Engineering and Management(ISJEM)  </a:t>
            </a:r>
            <a:r>
              <a:rPr lang="en-IN" sz="2400">
                <a:latin typeface="Times New Roman"/>
                <a:cs typeface="Times New Roman"/>
              </a:rPr>
              <a:t>Vol. 04, Issue. 05.</a:t>
            </a:r>
            <a:endParaRPr/>
          </a:p>
          <a:p>
            <a:pPr marL="93345" marR="77470" indent="0" algn="just">
              <a:lnSpc>
                <a:spcPct val="100000"/>
              </a:lnSpc>
              <a:spcBef>
                <a:spcPts val="310"/>
              </a:spcBef>
              <a:buNone/>
              <a:tabLst>
                <a:tab pos="2753360" algn="l"/>
                <a:tab pos="3058160" algn="l"/>
              </a:tabLst>
              <a:defRPr/>
            </a:pPr>
            <a:endParaRPr lang="en-US" sz="2400">
              <a:latin typeface="Times New Roman"/>
              <a:cs typeface="Times New Roman"/>
            </a:endParaRPr>
          </a:p>
          <a:p>
            <a:pPr marL="93345" marR="77470" indent="0" algn="just">
              <a:lnSpc>
                <a:spcPct val="100000"/>
              </a:lnSpc>
              <a:spcBef>
                <a:spcPts val="310"/>
              </a:spcBef>
              <a:buNone/>
              <a:tabLst>
                <a:tab pos="2753360" algn="l"/>
                <a:tab pos="3058160" algn="l"/>
              </a:tabLst>
              <a:defRPr/>
            </a:pPr>
            <a:r>
              <a:rPr lang="en-US" sz="2400">
                <a:latin typeface="Times New Roman"/>
                <a:cs typeface="Times New Roman"/>
              </a:rPr>
              <a:t>[3] </a:t>
            </a:r>
            <a:r>
              <a:rPr lang="en-IN" sz="2400">
                <a:latin typeface="Times New Roman"/>
                <a:cs typeface="Times New Roman"/>
              </a:rPr>
              <a:t>Abdirahman Abdullahi Omar, Hayat Dahir Dini, Yahye Abukar Ahmed, (2024)</a:t>
            </a:r>
            <a:r>
              <a:rPr lang="en-US" sz="2400">
                <a:latin typeface="Times New Roman"/>
                <a:cs typeface="Times New Roman"/>
              </a:rPr>
              <a:t> ‘IOT Based Smart Vehicle Accident Detection and Tracking Using Arduino Uno and GPS Modem’, SSRG International Journal of Electronics and Communication Engineering, Vol. 11, Issue no. 08, pp. 90-97.</a:t>
            </a:r>
            <a:endParaRPr/>
          </a:p>
          <a:p>
            <a:pPr marL="93345" marR="77470" indent="0" algn="just">
              <a:lnSpc>
                <a:spcPct val="100000"/>
              </a:lnSpc>
              <a:spcBef>
                <a:spcPts val="310"/>
              </a:spcBef>
              <a:buNone/>
              <a:tabLst>
                <a:tab pos="2753360" algn="l"/>
                <a:tab pos="3058160" algn="l"/>
              </a:tabLst>
              <a:defRPr/>
            </a:pPr>
            <a:endParaRPr lang="en-US" sz="2400">
              <a:latin typeface="Times New Roman"/>
              <a:cs typeface="Times New Roman"/>
            </a:endParaRPr>
          </a:p>
          <a:p>
            <a:pPr marL="93345" marR="77470" algn="just">
              <a:lnSpc>
                <a:spcPct val="100000"/>
              </a:lnSpc>
              <a:spcBef>
                <a:spcPts val="310"/>
              </a:spcBef>
              <a:buNone/>
              <a:tabLst>
                <a:tab pos="2753360" algn="l"/>
                <a:tab pos="3058160" algn="l"/>
              </a:tabLst>
              <a:defRPr/>
            </a:pPr>
            <a:r>
              <a:rPr lang="en-US" sz="2400">
                <a:latin typeface="Times New Roman"/>
                <a:cs typeface="Times New Roman"/>
              </a:rPr>
              <a:t>    </a:t>
            </a:r>
            <a:endParaRPr/>
          </a:p>
          <a:p>
            <a:pPr marL="0" indent="0" algn="just">
              <a:lnSpc>
                <a:spcPct val="100000"/>
              </a:lnSpc>
              <a:buNone/>
              <a:defRPr/>
            </a:pPr>
            <a:endParaRPr lang="en-US" sz="2400">
              <a:latin typeface="Times New Roman"/>
              <a:cs typeface="Times New Roman"/>
            </a:endParaRPr>
          </a:p>
          <a:p>
            <a:pPr marL="0" indent="0" algn="just">
              <a:lnSpc>
                <a:spcPct val="100000"/>
              </a:lnSpc>
              <a:buNone/>
              <a:defRPr/>
            </a:pPr>
            <a:r>
              <a:rPr lang="en-US" sz="2400">
                <a:latin typeface="Times New Roman"/>
                <a:cs typeface="Times New Roman"/>
              </a:rPr>
              <a:t>  </a:t>
            </a:r>
            <a:endParaRPr/>
          </a:p>
        </p:txBody>
      </p:sp>
      <p:sp>
        <p:nvSpPr>
          <p:cNvPr id="1912908793" name="Slide Number Placeholder 4"/>
          <p:cNvSpPr>
            <a:spLocks noGrp="1"/>
          </p:cNvSpPr>
          <p:nvPr>
            <p:ph type="sldNum" sz="quarter" idx="12"/>
          </p:nvPr>
        </p:nvSpPr>
        <p:spPr bwMode="auto"/>
        <p:txBody>
          <a:bodyPr/>
          <a:lstStyle/>
          <a:p>
            <a:pPr>
              <a:defRPr/>
            </a:pPr>
            <a:fld id="{78A12D3B-51A3-4917-84B6-034B1A78E18A}" type="slidenum">
              <a:rPr lang="en-US"/>
              <a:t>26</a:t>
            </a:fld>
            <a:endParaRPr lang="en-US"/>
          </a:p>
        </p:txBody>
      </p:sp>
      <p:sp>
        <p:nvSpPr>
          <p:cNvPr id="353533341" name="Date Placeholder 9"/>
          <p:cNvSpPr>
            <a:spLocks noGrp="1"/>
          </p:cNvSpPr>
          <p:nvPr>
            <p:ph type="dt" sz="half" idx="10"/>
          </p:nvPr>
        </p:nvSpPr>
        <p:spPr bwMode="auto">
          <a:xfrm>
            <a:off x="838200" y="6356350"/>
            <a:ext cx="2743200" cy="365125"/>
          </a:xfrm>
        </p:spPr>
        <p:txBody>
          <a:bodyPr/>
          <a:lstStyle/>
          <a:p>
            <a:pPr>
              <a:defRPr/>
            </a:pPr>
            <a:r>
              <a:rPr lang="en-US"/>
              <a:t> 15/10/2025</a:t>
            </a:r>
            <a:endParaRPr/>
          </a:p>
        </p:txBody>
      </p:sp>
      <p:sp>
        <p:nvSpPr>
          <p:cNvPr id="363601308"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138892989" name="Title 1"/>
          <p:cNvSpPr>
            <a:spLocks noGrp="1"/>
          </p:cNvSpPr>
          <p:nvPr>
            <p:ph type="title"/>
          </p:nvPr>
        </p:nvSpPr>
        <p:spPr bwMode="auto">
          <a:xfrm>
            <a:off x="1371703" y="20320"/>
            <a:ext cx="8501743" cy="1080655"/>
          </a:xfrm>
        </p:spPr>
        <p:txBody>
          <a:bodyPr>
            <a:normAutofit/>
          </a:bodyPr>
          <a:lstStyle/>
          <a:p>
            <a:pPr algn="ctr">
              <a:defRPr/>
            </a:pPr>
            <a:r>
              <a:rPr lang="en-US" sz="3200" b="1">
                <a:latin typeface="Times New Roman"/>
                <a:cs typeface="Times New Roman"/>
              </a:rPr>
              <a:t>              REFERENCES </a:t>
            </a:r>
            <a:r>
              <a:rPr lang="en-US" sz="3200" b="1" spc="-10">
                <a:latin typeface="Times New Roman"/>
                <a:cs typeface="Times New Roman"/>
              </a:rPr>
              <a:t>(CONTD.)</a:t>
            </a:r>
            <a:r>
              <a:rPr lang="en-US" sz="3200" b="1">
                <a:latin typeface="Times New Roman"/>
                <a:cs typeface="Times New Roman"/>
              </a:rPr>
              <a:t>  </a:t>
            </a:r>
            <a:endParaRPr/>
          </a:p>
        </p:txBody>
      </p:sp>
      <p:sp>
        <p:nvSpPr>
          <p:cNvPr id="1980924982" name="Content Placeholder 2"/>
          <p:cNvSpPr>
            <a:spLocks noGrp="1"/>
          </p:cNvSpPr>
          <p:nvPr>
            <p:ph idx="1"/>
          </p:nvPr>
        </p:nvSpPr>
        <p:spPr bwMode="auto">
          <a:xfrm flipH="0" flipV="0">
            <a:off x="768149" y="1153350"/>
            <a:ext cx="10687050" cy="4998067"/>
          </a:xfrm>
        </p:spPr>
        <p:txBody>
          <a:bodyPr>
            <a:noAutofit/>
          </a:bodyPr>
          <a:lstStyle/>
          <a:p>
            <a:pPr marL="93345" marR="77470" indent="0" algn="just">
              <a:lnSpc>
                <a:spcPct val="100000"/>
              </a:lnSpc>
              <a:spcBef>
                <a:spcPts val="310"/>
              </a:spcBef>
              <a:buNone/>
              <a:tabLst>
                <a:tab pos="2753360" algn="l"/>
                <a:tab pos="3058160" algn="l"/>
              </a:tabLst>
              <a:defRPr/>
            </a:pPr>
            <a:r>
              <a:rPr lang="en-US" sz="2400">
                <a:latin typeface="Times New Roman"/>
                <a:cs typeface="Times New Roman"/>
              </a:rPr>
              <a:t>[4]  Dr. V. Siva Nagaraju, Medikonda Anuradha, Macha Charitha, Arepalli Manoj Ram, (2024) ‘</a:t>
            </a:r>
            <a:r>
              <a:rPr lang="en-IN" sz="2400">
                <a:latin typeface="Times New Roman"/>
                <a:cs typeface="Times New Roman"/>
              </a:rPr>
              <a:t>Intelligent Helmet using IOT’, </a:t>
            </a:r>
            <a:r>
              <a:rPr lang="en-US" sz="2400">
                <a:latin typeface="Times New Roman"/>
                <a:cs typeface="Times New Roman"/>
              </a:rPr>
              <a:t>International Journal of Engineering Research &amp; Technology(IJERT)  </a:t>
            </a:r>
            <a:r>
              <a:rPr lang="en-IN" sz="2400">
                <a:latin typeface="Times New Roman"/>
                <a:cs typeface="Times New Roman"/>
              </a:rPr>
              <a:t>Vol. 13, Issue no. 11.</a:t>
            </a:r>
            <a:endParaRPr/>
          </a:p>
          <a:p>
            <a:pPr marL="93345" marR="77470" indent="0" algn="just">
              <a:lnSpc>
                <a:spcPct val="100000"/>
              </a:lnSpc>
              <a:spcBef>
                <a:spcPts val="310"/>
              </a:spcBef>
              <a:buNone/>
              <a:tabLst>
                <a:tab pos="2753360" algn="l"/>
                <a:tab pos="3058160" algn="l"/>
              </a:tabLst>
              <a:defRPr/>
            </a:pPr>
            <a:endParaRPr lang="en-IN" sz="2400">
              <a:latin typeface="Times New Roman"/>
              <a:cs typeface="Times New Roman"/>
            </a:endParaRPr>
          </a:p>
          <a:p>
            <a:pPr marL="93345" marR="77470" indent="0" algn="just">
              <a:lnSpc>
                <a:spcPct val="100000"/>
              </a:lnSpc>
              <a:spcBef>
                <a:spcPts val="310"/>
              </a:spcBef>
              <a:buNone/>
              <a:tabLst>
                <a:tab pos="2753360" algn="l"/>
                <a:tab pos="3058160" algn="l"/>
              </a:tabLst>
              <a:defRPr/>
            </a:pPr>
            <a:r>
              <a:rPr lang="en-IN" sz="2400">
                <a:latin typeface="Times New Roman"/>
                <a:cs typeface="Times New Roman"/>
              </a:rPr>
              <a:t>[5]  </a:t>
            </a:r>
            <a:r>
              <a:rPr lang="en-US" sz="2400">
                <a:latin typeface="Times New Roman"/>
                <a:cs typeface="Times New Roman"/>
              </a:rPr>
              <a:t>Mr. Vinay Kumar HS, Adarsh MS, Ashwin MH, Deekshith CR, Harshith Gowda M (2023) ‘SMART HELMET FOR ACCIDENT DETECTION USING ARDUINO UNO’, International Research Journal of Modernization in Engineering Technology and Science(IRJMETS), Vol. 05, Issue no. 06.</a:t>
            </a:r>
            <a:endParaRPr/>
          </a:p>
          <a:p>
            <a:pPr algn="just">
              <a:lnSpc>
                <a:spcPct val="100000"/>
              </a:lnSpc>
              <a:buNone/>
              <a:defRPr/>
            </a:pPr>
            <a:endParaRPr lang="en-US" sz="2400">
              <a:latin typeface="Times New Roman"/>
              <a:cs typeface="Times New Roman"/>
            </a:endParaRPr>
          </a:p>
          <a:p>
            <a:pPr marL="93345" marR="77470" indent="0" algn="just">
              <a:lnSpc>
                <a:spcPct val="100099"/>
              </a:lnSpc>
              <a:spcBef>
                <a:spcPts val="310"/>
              </a:spcBef>
              <a:buNone/>
              <a:tabLst>
                <a:tab pos="2753360" algn="l"/>
                <a:tab pos="3058160" algn="l"/>
              </a:tabLst>
              <a:defRPr/>
            </a:pPr>
            <a:endParaRPr lang="en-US" sz="2400">
              <a:latin typeface="Times New Roman"/>
              <a:cs typeface="Times New Roman"/>
            </a:endParaRPr>
          </a:p>
          <a:p>
            <a:pPr marL="93345" marR="77470" indent="0" algn="just">
              <a:lnSpc>
                <a:spcPct val="100099"/>
              </a:lnSpc>
              <a:spcBef>
                <a:spcPts val="310"/>
              </a:spcBef>
              <a:buNone/>
              <a:tabLst>
                <a:tab pos="2753360" algn="l"/>
                <a:tab pos="3058160" algn="l"/>
              </a:tabLst>
              <a:defRPr/>
            </a:pPr>
            <a:endParaRPr lang="en-US" sz="2400">
              <a:latin typeface="Times New Roman"/>
              <a:cs typeface="Times New Roman"/>
            </a:endParaRPr>
          </a:p>
          <a:p>
            <a:pPr marL="93345" marR="77470" indent="0" algn="just">
              <a:lnSpc>
                <a:spcPct val="100000"/>
              </a:lnSpc>
              <a:spcBef>
                <a:spcPts val="310"/>
              </a:spcBef>
              <a:buNone/>
              <a:tabLst>
                <a:tab pos="2753360" algn="l"/>
                <a:tab pos="3058160" algn="l"/>
              </a:tabLst>
              <a:defRPr/>
            </a:pPr>
            <a:r>
              <a:rPr lang="en-IN" sz="2400">
                <a:latin typeface="Times New Roman"/>
                <a:cs typeface="Times New Roman"/>
              </a:rPr>
              <a:t> </a:t>
            </a:r>
            <a:endParaRPr lang="en-US" sz="2400">
              <a:latin typeface="Times New Roman"/>
              <a:cs typeface="Times New Roman"/>
            </a:endParaRPr>
          </a:p>
          <a:p>
            <a:pPr algn="just">
              <a:lnSpc>
                <a:spcPct val="100000"/>
              </a:lnSpc>
              <a:buNone/>
              <a:defRPr/>
            </a:pPr>
            <a:endParaRPr lang="en-US" sz="2400">
              <a:latin typeface="Times New Roman"/>
              <a:cs typeface="Times New Roman"/>
            </a:endParaRPr>
          </a:p>
          <a:p>
            <a:pPr marL="93345" marR="77470" indent="0" algn="just">
              <a:lnSpc>
                <a:spcPct val="100099"/>
              </a:lnSpc>
              <a:spcBef>
                <a:spcPts val="310"/>
              </a:spcBef>
              <a:buNone/>
              <a:tabLst>
                <a:tab pos="2753360" algn="l"/>
                <a:tab pos="3058160" algn="l"/>
              </a:tabLst>
              <a:defRPr/>
            </a:pPr>
            <a:endParaRPr lang="en-US" sz="2400">
              <a:latin typeface="Times New Roman"/>
              <a:cs typeface="Times New Roman"/>
            </a:endParaRPr>
          </a:p>
          <a:p>
            <a:pPr marL="93345" marR="77470" indent="0" algn="just">
              <a:lnSpc>
                <a:spcPct val="100099"/>
              </a:lnSpc>
              <a:spcBef>
                <a:spcPts val="310"/>
              </a:spcBef>
              <a:buNone/>
              <a:tabLst>
                <a:tab pos="2753360" algn="l"/>
                <a:tab pos="3058160" algn="l"/>
              </a:tabLst>
              <a:defRPr/>
            </a:pPr>
            <a:endParaRPr lang="en-US" sz="2400">
              <a:latin typeface="Times New Roman"/>
              <a:cs typeface="Times New Roman"/>
            </a:endParaRPr>
          </a:p>
          <a:p>
            <a:pPr marL="93345" marR="77470" indent="0" algn="just">
              <a:lnSpc>
                <a:spcPct val="100099"/>
              </a:lnSpc>
              <a:spcBef>
                <a:spcPts val="310"/>
              </a:spcBef>
              <a:buNone/>
              <a:tabLst>
                <a:tab pos="2753360" algn="l"/>
                <a:tab pos="3058160" algn="l"/>
              </a:tabLst>
              <a:defRPr/>
            </a:pPr>
            <a:endParaRPr lang="en-US" sz="2400">
              <a:latin typeface="Times New Roman"/>
              <a:cs typeface="Times New Roman"/>
            </a:endParaRPr>
          </a:p>
        </p:txBody>
      </p:sp>
      <p:sp>
        <p:nvSpPr>
          <p:cNvPr id="704838041" name="Slide Number Placeholder 4"/>
          <p:cNvSpPr>
            <a:spLocks noGrp="1"/>
          </p:cNvSpPr>
          <p:nvPr>
            <p:ph type="sldNum" sz="quarter" idx="12"/>
          </p:nvPr>
        </p:nvSpPr>
        <p:spPr bwMode="auto"/>
        <p:txBody>
          <a:bodyPr/>
          <a:lstStyle/>
          <a:p>
            <a:pPr>
              <a:defRPr/>
            </a:pPr>
            <a:fld id="{78A12D3B-51A3-4917-84B6-034B1A78E18A}" type="slidenum">
              <a:rPr lang="en-US"/>
              <a:t>27</a:t>
            </a:fld>
            <a:endParaRPr lang="en-US"/>
          </a:p>
        </p:txBody>
      </p:sp>
      <p:sp>
        <p:nvSpPr>
          <p:cNvPr id="499532737" name="Date Placeholder 9"/>
          <p:cNvSpPr>
            <a:spLocks noGrp="1"/>
          </p:cNvSpPr>
          <p:nvPr>
            <p:ph type="dt" sz="half" idx="10"/>
          </p:nvPr>
        </p:nvSpPr>
        <p:spPr bwMode="auto">
          <a:xfrm>
            <a:off x="838200" y="6356350"/>
            <a:ext cx="2743200" cy="365125"/>
          </a:xfrm>
        </p:spPr>
        <p:txBody>
          <a:bodyPr/>
          <a:lstStyle/>
          <a:p>
            <a:pPr>
              <a:defRPr/>
            </a:pPr>
            <a:r>
              <a:rPr lang="en-US">
                <a:latin typeface="Times New Roman"/>
                <a:cs typeface="Times New Roman"/>
              </a:rPr>
              <a:t> 15/10/2025</a:t>
            </a:r>
            <a:endParaRPr/>
          </a:p>
        </p:txBody>
      </p:sp>
      <p:sp>
        <p:nvSpPr>
          <p:cNvPr id="104249995" name="Footer Placeholder 2"/>
          <p:cNvSpPr>
            <a:spLocks noGrp="1"/>
          </p:cNvSpPr>
          <p:nvPr>
            <p:ph type="ftr" sz="quarter" idx="11"/>
          </p:nvPr>
        </p:nvSpPr>
        <p:spPr bwMode="auto">
          <a:xfrm>
            <a:off x="2682238" y="6356349"/>
            <a:ext cx="6827519" cy="365124"/>
          </a:xfrm>
        </p:spPr>
        <p:txBody>
          <a:bodyPr/>
          <a:lstStyle/>
          <a:p>
            <a:pPr>
              <a:defRPr/>
            </a:pPr>
            <a:r>
              <a:rPr lang="en-US">
                <a:latin typeface="Times New Roman"/>
                <a:cs typeface="Times New Roman"/>
              </a:rPr>
              <a:t>THAMIRABHARANI ENGINEERING COLLEGE/ECE, SECOND REVIEW</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24208304" name="Date Placeholder 1"/>
          <p:cNvSpPr>
            <a:spLocks noGrp="1"/>
          </p:cNvSpPr>
          <p:nvPr>
            <p:ph type="dt" sz="half" idx="10"/>
          </p:nvPr>
        </p:nvSpPr>
        <p:spPr bwMode="auto">
          <a:xfrm>
            <a:off x="838199" y="6356349"/>
            <a:ext cx="2743200" cy="365124"/>
          </a:xfrm>
        </p:spPr>
        <p:txBody>
          <a:bodyPr/>
          <a:lstStyle/>
          <a:p>
            <a:pPr>
              <a:defRPr/>
            </a:pPr>
            <a:r>
              <a:rPr lang="en-US"/>
              <a:t> </a:t>
            </a:r>
            <a:r>
              <a:rPr lang="en-US">
                <a:latin typeface="Times New Roman"/>
                <a:cs typeface="Times New Roman"/>
              </a:rPr>
              <a:t>15/10/2025</a:t>
            </a:r>
            <a:endParaRPr/>
          </a:p>
        </p:txBody>
      </p:sp>
      <p:sp>
        <p:nvSpPr>
          <p:cNvPr id="1134599291" name="Footer Placeholder 2"/>
          <p:cNvSpPr>
            <a:spLocks noGrp="1"/>
          </p:cNvSpPr>
          <p:nvPr>
            <p:ph type="ftr" sz="quarter" idx="11"/>
          </p:nvPr>
        </p:nvSpPr>
        <p:spPr bwMode="auto">
          <a:xfrm>
            <a:off x="3054220" y="6356349"/>
            <a:ext cx="6083559" cy="365125"/>
          </a:xfrm>
        </p:spPr>
        <p:txBody>
          <a:bodyPr/>
          <a:lstStyle/>
          <a:p>
            <a:pPr>
              <a:defRPr/>
            </a:pPr>
            <a:r>
              <a:rPr lang="en-US">
                <a:latin typeface="Times New Roman"/>
                <a:cs typeface="Times New Roman"/>
              </a:rPr>
              <a:t>THAMIRABHARANI ENGINEERING COLLEGE/ECE, SECOND REVIEW</a:t>
            </a:r>
            <a:endParaRPr/>
          </a:p>
        </p:txBody>
      </p:sp>
      <p:sp>
        <p:nvSpPr>
          <p:cNvPr id="640138275"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3</a:t>
            </a:fld>
            <a:endParaRPr lang="en-US"/>
          </a:p>
        </p:txBody>
      </p:sp>
      <p:sp>
        <p:nvSpPr>
          <p:cNvPr id="96206291" name="TextBox 5"/>
          <p:cNvSpPr txBox="1"/>
          <p:nvPr/>
        </p:nvSpPr>
        <p:spPr bwMode="auto">
          <a:xfrm>
            <a:off x="767053" y="1187039"/>
            <a:ext cx="9088016" cy="1133965"/>
          </a:xfrm>
          <a:prstGeom prst="rect">
            <a:avLst/>
          </a:prstGeom>
          <a:noFill/>
        </p:spPr>
        <p:txBody>
          <a:bodyPr wrap="square">
            <a:spAutoFit/>
          </a:bodyPr>
          <a:lstStyle/>
          <a:p>
            <a:pPr marL="457200" indent="-457200" algn="just">
              <a:lnSpc>
                <a:spcPct val="150000"/>
              </a:lnSpc>
              <a:buAutoNum type="arabicPeriod" startAt="8"/>
              <a:defRPr/>
            </a:pPr>
            <a:r>
              <a:rPr lang="en-US" sz="2400">
                <a:latin typeface="Times New Roman"/>
                <a:cs typeface="Times New Roman"/>
              </a:rPr>
              <a:t>Requirements   </a:t>
            </a:r>
            <a:endParaRPr/>
          </a:p>
          <a:p>
            <a:pPr marL="457200" indent="-457200" algn="just">
              <a:lnSpc>
                <a:spcPct val="150000"/>
              </a:lnSpc>
              <a:buAutoNum type="arabicPeriod" startAt="8"/>
              <a:defRPr/>
            </a:pPr>
            <a:r>
              <a:rPr lang="en-US" sz="2400">
                <a:latin typeface="Times New Roman"/>
                <a:cs typeface="Times New Roman"/>
              </a:rPr>
              <a:t>References  </a:t>
            </a:r>
            <a:endParaRPr/>
          </a:p>
        </p:txBody>
      </p:sp>
      <p:sp>
        <p:nvSpPr>
          <p:cNvPr id="1509126545" name="TextBox 7"/>
          <p:cNvSpPr txBox="1"/>
          <p:nvPr/>
        </p:nvSpPr>
        <p:spPr bwMode="auto">
          <a:xfrm>
            <a:off x="3926529" y="259368"/>
            <a:ext cx="4599991" cy="584775"/>
          </a:xfrm>
          <a:prstGeom prst="rect">
            <a:avLst/>
          </a:prstGeom>
          <a:noFill/>
        </p:spPr>
        <p:txBody>
          <a:bodyPr wrap="square">
            <a:spAutoFit/>
          </a:bodyPr>
          <a:lstStyle/>
          <a:p>
            <a:pPr>
              <a:defRPr/>
            </a:pPr>
            <a:r>
              <a:rPr lang="en-US" sz="3200" b="1">
                <a:latin typeface="Times New Roman"/>
                <a:cs typeface="Times New Roman"/>
              </a:rPr>
              <a:t>CONTENTS</a:t>
            </a:r>
            <a:r>
              <a:rPr lang="en-US" sz="3200" b="1" spc="-10">
                <a:latin typeface="Times New Roman"/>
                <a:cs typeface="Times New Roman"/>
              </a:rPr>
              <a:t> (CONTD.)</a:t>
            </a:r>
            <a:endParaRPr lang="en-IN" sz="3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43955740" name="Title 1"/>
          <p:cNvSpPr>
            <a:spLocks noGrp="1"/>
          </p:cNvSpPr>
          <p:nvPr>
            <p:ph type="title"/>
          </p:nvPr>
        </p:nvSpPr>
        <p:spPr bwMode="auto">
          <a:xfrm>
            <a:off x="597159" y="277092"/>
            <a:ext cx="10756641" cy="568036"/>
          </a:xfrm>
        </p:spPr>
        <p:txBody>
          <a:bodyPr>
            <a:noAutofit/>
          </a:bodyPr>
          <a:lstStyle/>
          <a:p>
            <a:pPr algn="ctr">
              <a:defRPr/>
            </a:pPr>
            <a:r>
              <a:rPr lang="en-US" sz="3200" b="1">
                <a:latin typeface="Times New Roman"/>
                <a:cs typeface="Times New Roman"/>
              </a:rPr>
              <a:t> OBJECTIVES</a:t>
            </a:r>
            <a:endParaRPr/>
          </a:p>
        </p:txBody>
      </p:sp>
      <p:sp>
        <p:nvSpPr>
          <p:cNvPr id="537179898" name="Content Placeholder 2"/>
          <p:cNvSpPr>
            <a:spLocks noGrp="1"/>
          </p:cNvSpPr>
          <p:nvPr>
            <p:ph idx="1"/>
          </p:nvPr>
        </p:nvSpPr>
        <p:spPr bwMode="auto">
          <a:xfrm>
            <a:off x="516153" y="1367269"/>
            <a:ext cx="10958944" cy="5213639"/>
          </a:xfrm>
        </p:spPr>
        <p:txBody>
          <a:bodyPr>
            <a:normAutofit/>
          </a:bodyPr>
          <a:lstStyle/>
          <a:p>
            <a:pPr marL="0" indent="0" algn="just">
              <a:lnSpc>
                <a:spcPct val="150000"/>
              </a:lnSpc>
              <a:buNone/>
              <a:defRPr/>
            </a:pPr>
            <a:r>
              <a:rPr lang="en-US" sz="2400">
                <a:latin typeface="Times New Roman"/>
                <a:cs typeface="Times New Roman"/>
              </a:rPr>
              <a:t> </a:t>
            </a:r>
            <a:endParaRPr lang="en-US" sz="2600">
              <a:latin typeface="Times New Roman"/>
              <a:cs typeface="Times New Roman"/>
            </a:endParaRPr>
          </a:p>
          <a:p>
            <a:pPr algn="just">
              <a:lnSpc>
                <a:spcPct val="150000"/>
              </a:lnSpc>
              <a:buNone/>
              <a:defRPr/>
            </a:pPr>
            <a:endParaRPr lang="en-US" sz="2400">
              <a:latin typeface="Times New Roman"/>
              <a:cs typeface="Times New Roman"/>
            </a:endParaRPr>
          </a:p>
        </p:txBody>
      </p:sp>
      <p:sp>
        <p:nvSpPr>
          <p:cNvPr id="1717270564" name="Slide Number Placeholder 10"/>
          <p:cNvSpPr>
            <a:spLocks noGrp="1"/>
          </p:cNvSpPr>
          <p:nvPr>
            <p:ph type="sldNum" sz="quarter" idx="12"/>
          </p:nvPr>
        </p:nvSpPr>
        <p:spPr bwMode="auto">
          <a:xfrm>
            <a:off x="8610599" y="6356349"/>
            <a:ext cx="2743200" cy="365125"/>
          </a:xfrm>
        </p:spPr>
        <p:txBody>
          <a:bodyPr/>
          <a:lstStyle/>
          <a:p>
            <a:pPr>
              <a:defRPr/>
            </a:pPr>
            <a:r>
              <a:rPr lang="en-US"/>
              <a:t>4</a:t>
            </a:r>
            <a:endParaRPr/>
          </a:p>
        </p:txBody>
      </p:sp>
      <p:sp>
        <p:nvSpPr>
          <p:cNvPr id="660384950" name="Footer Placeholder 11"/>
          <p:cNvSpPr>
            <a:spLocks noGrp="1"/>
          </p:cNvSpPr>
          <p:nvPr>
            <p:ph type="ftr" sz="quarter" idx="11"/>
          </p:nvPr>
        </p:nvSpPr>
        <p:spPr bwMode="auto">
          <a:xfrm>
            <a:off x="3054333" y="6356349"/>
            <a:ext cx="6083332" cy="365125"/>
          </a:xfrm>
        </p:spPr>
        <p:txBody>
          <a:bodyPr/>
          <a:lstStyle/>
          <a:p>
            <a:pPr>
              <a:defRPr/>
            </a:pPr>
            <a:r>
              <a:rPr lang="en-US">
                <a:latin typeface="Times New Roman"/>
                <a:cs typeface="Times New Roman"/>
              </a:rPr>
              <a:t>THAMIRABHARANI ENGINEERING COLLEGE/ECE, </a:t>
            </a:r>
            <a:r>
              <a:rPr lang="en-US"/>
              <a:t>SECOND</a:t>
            </a:r>
            <a:r>
              <a:rPr lang="en-US">
                <a:latin typeface="Times New Roman"/>
                <a:cs typeface="Times New Roman"/>
              </a:rPr>
              <a:t> REVIEW</a:t>
            </a:r>
            <a:endParaRPr lang="en-US"/>
          </a:p>
        </p:txBody>
      </p:sp>
      <p:sp>
        <p:nvSpPr>
          <p:cNvPr id="2109741471" name="Date Placeholder 9"/>
          <p:cNvSpPr>
            <a:spLocks noGrp="1"/>
          </p:cNvSpPr>
          <p:nvPr>
            <p:ph type="dt" sz="half" idx="10"/>
          </p:nvPr>
        </p:nvSpPr>
        <p:spPr bwMode="auto">
          <a:xfrm>
            <a:off x="838199" y="6356349"/>
            <a:ext cx="2743200" cy="365125"/>
          </a:xfrm>
        </p:spPr>
        <p:txBody>
          <a:bodyPr/>
          <a:lstStyle/>
          <a:p>
            <a:pPr>
              <a:defRPr/>
            </a:pPr>
            <a:r>
              <a:rPr lang="en-US">
                <a:latin typeface="Times New Roman"/>
                <a:cs typeface="Times New Roman"/>
              </a:rPr>
              <a:t> 15/10/2025</a:t>
            </a:r>
            <a:endParaRPr/>
          </a:p>
        </p:txBody>
      </p:sp>
      <p:sp>
        <p:nvSpPr>
          <p:cNvPr id="1328546213" name="Rectangle 2"/>
          <p:cNvSpPr>
            <a:spLocks noChangeArrowheads="1"/>
          </p:cNvSpPr>
          <p:nvPr/>
        </p:nvSpPr>
        <p:spPr bwMode="auto">
          <a:xfrm flipH="0" flipV="0">
            <a:off x="759042" y="1126578"/>
            <a:ext cx="10673914" cy="2286359"/>
          </a:xfrm>
          <a:prstGeom prst="rect">
            <a:avLst/>
          </a:prstGeom>
          <a:noFill/>
          <a:ln>
            <a:noFill/>
          </a:ln>
          <a:effectLst/>
        </p:spPr>
        <p:txBody>
          <a:bodyPr vert="horz" wrap="square" lIns="91440" tIns="45720" rIns="91440" bIns="45720" numCol="1" anchor="ctr" anchorCtr="0" compatLnSpc="1">
            <a:prstTxWarp prst="textNoShape"/>
            <a:spAutoFit/>
          </a:bodyPr>
          <a:lstStyle/>
          <a:p>
            <a:pPr lvl="0" algn="just">
              <a:lnSpc>
                <a:spcPct val="150000"/>
              </a:lnSpc>
              <a:spcBef>
                <a:spcPts val="0"/>
              </a:spcBef>
              <a:spcAft>
                <a:spcPts val="0"/>
              </a:spcAft>
              <a:defRPr/>
            </a:pPr>
            <a:r>
              <a:rPr lang="en-US" sz="2400">
                <a:latin typeface="Times New Roman"/>
                <a:cs typeface="Times New Roman"/>
              </a:rPr>
              <a:t>           To design an Intelligent Helmet that enhances rider safety by ensuring helmet usage, detecting alcohol consumption, providing accident detection with GPS(Global Positioning System) and GSM(Global System for Mobile communication) alert, enabling automatic wiper control and offering anti-theft protection.</a:t>
            </a:r>
            <a:endParaRPr lang="en-US" sz="2400" b="0" i="0" u="none" strike="noStrike" cap="none">
              <a:ln>
                <a:noFill/>
              </a:ln>
              <a:solidFill>
                <a:schemeClr val="tx1"/>
              </a:solidFill>
              <a:latin typeface="Times New Roman"/>
              <a:cs typeface="Times New Roman"/>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1785447150" name="Title 1"/>
          <p:cNvSpPr>
            <a:spLocks noGrp="1"/>
          </p:cNvSpPr>
          <p:nvPr>
            <p:ph type="title"/>
          </p:nvPr>
        </p:nvSpPr>
        <p:spPr bwMode="auto">
          <a:xfrm flipH="0" flipV="0">
            <a:off x="1474236" y="304799"/>
            <a:ext cx="8770774" cy="512618"/>
          </a:xfrm>
        </p:spPr>
        <p:txBody>
          <a:bodyPr>
            <a:noAutofit/>
          </a:bodyPr>
          <a:lstStyle/>
          <a:p>
            <a:pPr algn="ctr">
              <a:defRPr/>
            </a:pPr>
            <a:r>
              <a:rPr lang="en-US" sz="3200" b="1">
                <a:latin typeface="Times New Roman"/>
                <a:cs typeface="Times New Roman"/>
              </a:rPr>
              <a:t>ABSTRACT</a:t>
            </a:r>
            <a:endParaRPr/>
          </a:p>
        </p:txBody>
      </p:sp>
      <p:sp>
        <p:nvSpPr>
          <p:cNvPr id="586439913" name="Content Placeholder 2"/>
          <p:cNvSpPr>
            <a:spLocks noGrp="1"/>
          </p:cNvSpPr>
          <p:nvPr>
            <p:ph idx="1"/>
          </p:nvPr>
        </p:nvSpPr>
        <p:spPr bwMode="auto">
          <a:xfrm>
            <a:off x="158621" y="1149926"/>
            <a:ext cx="11319111" cy="5001491"/>
          </a:xfrm>
        </p:spPr>
        <p:txBody>
          <a:bodyPr>
            <a:normAutofit/>
          </a:bodyPr>
          <a:lstStyle/>
          <a:p>
            <a:pPr marL="0" indent="0" algn="just">
              <a:lnSpc>
                <a:spcPct val="150000"/>
              </a:lnSpc>
              <a:buNone/>
              <a:defRPr/>
            </a:pPr>
            <a:r>
              <a:rPr lang="en-US" sz="2400">
                <a:latin typeface="Times New Roman"/>
                <a:cs typeface="Times New Roman"/>
              </a:rPr>
              <a:t>   </a:t>
            </a:r>
            <a:endParaRPr/>
          </a:p>
          <a:p>
            <a:pPr marL="0" indent="0" algn="just">
              <a:buNone/>
              <a:defRPr/>
            </a:pPr>
            <a:endParaRPr lang="en-US" sz="2400">
              <a:latin typeface="Times New Roman"/>
              <a:cs typeface="Times New Roman"/>
            </a:endParaRPr>
          </a:p>
        </p:txBody>
      </p:sp>
      <p:sp>
        <p:nvSpPr>
          <p:cNvPr id="782755104" name="Slide Number Placeholder 4"/>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5</a:t>
            </a:fld>
            <a:endParaRPr lang="en-US"/>
          </a:p>
        </p:txBody>
      </p:sp>
      <p:sp>
        <p:nvSpPr>
          <p:cNvPr id="698984029" name="Rectangle 3"/>
          <p:cNvSpPr>
            <a:spLocks noChangeArrowheads="1"/>
          </p:cNvSpPr>
          <p:nvPr/>
        </p:nvSpPr>
        <p:spPr bwMode="auto">
          <a:xfrm flipH="0" flipV="0">
            <a:off x="724389" y="1149925"/>
            <a:ext cx="10743939" cy="4480920"/>
          </a:xfrm>
          <a:prstGeom prst="rect">
            <a:avLst/>
          </a:prstGeom>
          <a:noFill/>
          <a:ln>
            <a:noFill/>
          </a:ln>
          <a:effectLst/>
        </p:spPr>
        <p:txBody>
          <a:bodyPr vert="horz" wrap="square" lIns="91440" tIns="45720" rIns="91440" bIns="45720" numCol="1" anchor="t" anchorCtr="0" compatLnSpc="1">
            <a:prstTxWarp prst="textNoShape"/>
            <a:spAutoFit/>
          </a:bodyPr>
          <a:lstStyle/>
          <a:p>
            <a:pPr lvl="0" algn="just">
              <a:lnSpc>
                <a:spcPct val="150000"/>
              </a:lnSpc>
              <a:spcBef>
                <a:spcPts val="0"/>
              </a:spcBef>
              <a:spcAft>
                <a:spcPts val="0"/>
              </a:spcAft>
              <a:defRPr/>
            </a:pPr>
            <a:r>
              <a:rPr lang="en-US" sz="2400" b="0" i="0" u="none" strike="noStrike" cap="none">
                <a:ln>
                  <a:noFill/>
                </a:ln>
                <a:solidFill>
                  <a:schemeClr val="tx1"/>
                </a:solidFill>
                <a:latin typeface="Times New Roman"/>
                <a:cs typeface="Times New Roman"/>
              </a:rPr>
              <a:t>            </a:t>
            </a:r>
            <a:r>
              <a:rPr lang="en-US" sz="2400">
                <a:latin typeface="Times New Roman"/>
                <a:cs typeface="Times New Roman"/>
              </a:rPr>
              <a:t>Road safety is a major concern, especially for two-wheeler riders who are highly vulnerable during accidents. In the event of an accident, a helmet </a:t>
            </a:r>
            <a:r>
              <a:rPr lang="en-IN" sz="2400">
                <a:latin typeface="Times New Roman"/>
                <a:cs typeface="Times New Roman"/>
              </a:rPr>
              <a:t>significantly</a:t>
            </a:r>
            <a:r>
              <a:rPr lang="en-IN" sz="2400"/>
              <a:t> </a:t>
            </a:r>
            <a:r>
              <a:rPr lang="en-US" sz="2400">
                <a:latin typeface="Times New Roman"/>
                <a:cs typeface="Times New Roman"/>
              </a:rPr>
              <a:t>reduces the risk of head injuries and can be the difference between life and death. This project detects helmet usage, alcohol impairment, accidents, integrates an automatic wiper, includes an anti-theft mechanism to safeguard the helmet and bike, while GPS tracks the rider’s location in real-time, GSM sends emergency alerts for quick help and better security. Prototypes using ESP32 microcontrollers have demonstrated that these features are practical, low-cost and effective in reducing accidents.</a:t>
            </a:r>
            <a:endParaRPr lang="en-US" sz="2800" b="0" i="0" u="none" strike="noStrike" cap="none">
              <a:ln>
                <a:noFill/>
              </a:ln>
              <a:solidFill>
                <a:schemeClr val="tx1"/>
              </a:solidFill>
              <a:latin typeface="Times New Roman"/>
              <a:cs typeface="Times New Roman"/>
            </a:endParaRPr>
          </a:p>
        </p:txBody>
      </p:sp>
      <p:sp>
        <p:nvSpPr>
          <p:cNvPr id="1618784822" name="Footer Placeholder 11"/>
          <p:cNvSpPr>
            <a:spLocks noGrp="1"/>
          </p:cNvSpPr>
          <p:nvPr>
            <p:ph type="ftr" sz="quarter" idx="11"/>
          </p:nvPr>
        </p:nvSpPr>
        <p:spPr bwMode="auto">
          <a:xfrm>
            <a:off x="3054333" y="6356349"/>
            <a:ext cx="6083332" cy="365125"/>
          </a:xfrm>
        </p:spPr>
        <p:txBody>
          <a:bodyPr/>
          <a:lstStyle/>
          <a:p>
            <a:pPr>
              <a:defRPr/>
            </a:pPr>
            <a:r>
              <a:rPr lang="en-US">
                <a:latin typeface="Times New Roman"/>
                <a:cs typeface="Times New Roman"/>
              </a:rPr>
              <a:t>THAMIRABHARANI ENGINEERING COLLEGE/ECE, </a:t>
            </a:r>
            <a:r>
              <a:rPr lang="en-US"/>
              <a:t>SECOND</a:t>
            </a:r>
            <a:r>
              <a:rPr lang="en-US">
                <a:latin typeface="Times New Roman"/>
                <a:cs typeface="Times New Roman"/>
              </a:rPr>
              <a:t> REVIEW</a:t>
            </a:r>
            <a:endParaRPr lang="en-US"/>
          </a:p>
        </p:txBody>
      </p:sp>
      <p:sp>
        <p:nvSpPr>
          <p:cNvPr id="603798395" name="Date Placeholder 9"/>
          <p:cNvSpPr>
            <a:spLocks noGrp="1"/>
          </p:cNvSpPr>
          <p:nvPr>
            <p:ph type="dt" sz="half" idx="10"/>
          </p:nvPr>
        </p:nvSpPr>
        <p:spPr bwMode="auto">
          <a:xfrm>
            <a:off x="838199" y="6356349"/>
            <a:ext cx="2743200" cy="365125"/>
          </a:xfrm>
        </p:spPr>
        <p:txBody>
          <a:bodyPr/>
          <a:lstStyle/>
          <a:p>
            <a:pPr>
              <a:defRPr/>
            </a:pPr>
            <a:r>
              <a:rPr lang="en-US">
                <a:latin typeface="Times New Roman"/>
                <a:cs typeface="Times New Roman"/>
              </a:rPr>
              <a:t> 15/10/2025</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007888594" name="Title 6"/>
          <p:cNvSpPr>
            <a:spLocks noGrp="1"/>
          </p:cNvSpPr>
          <p:nvPr>
            <p:ph type="title"/>
          </p:nvPr>
        </p:nvSpPr>
        <p:spPr bwMode="auto">
          <a:xfrm>
            <a:off x="838200" y="1"/>
            <a:ext cx="10515600" cy="1108363"/>
          </a:xfrm>
        </p:spPr>
        <p:txBody>
          <a:bodyPr>
            <a:normAutofit/>
          </a:bodyPr>
          <a:lstStyle/>
          <a:p>
            <a:pPr algn="ctr">
              <a:defRPr/>
            </a:pPr>
            <a:r>
              <a:rPr lang="en-US" sz="3200" b="1" spc="-10">
                <a:latin typeface="Times New Roman"/>
                <a:cs typeface="Times New Roman"/>
              </a:rPr>
              <a:t> INTRODUCTION</a:t>
            </a:r>
            <a:endParaRPr lang="en-IN" sz="3200">
              <a:latin typeface="Times New Roman"/>
              <a:cs typeface="Times New Roman"/>
            </a:endParaRPr>
          </a:p>
        </p:txBody>
      </p:sp>
      <p:sp>
        <p:nvSpPr>
          <p:cNvPr id="951700600" name="Content Placeholder 7"/>
          <p:cNvSpPr>
            <a:spLocks noGrp="1"/>
          </p:cNvSpPr>
          <p:nvPr>
            <p:ph idx="1"/>
          </p:nvPr>
        </p:nvSpPr>
        <p:spPr bwMode="auto">
          <a:xfrm flipH="0" flipV="0">
            <a:off x="742949" y="1149926"/>
            <a:ext cx="10674149" cy="5002934"/>
          </a:xfrm>
        </p:spPr>
        <p:txBody>
          <a:bodyPr vertOverflow="overflow" horzOverflow="overflow" vert="horz" wrap="square" lIns="91440" tIns="45720" rIns="91440" bIns="45720" numCol="1" spcCol="0" rtlCol="0" fromWordArt="0" anchor="t" anchorCtr="0" forceAA="0" upright="0" compatLnSpc="0">
            <a:normAutofit fontScale="25000" lnSpcReduction="15000"/>
          </a:bodyPr>
          <a:lstStyle/>
          <a:p>
            <a:pPr algn="just">
              <a:lnSpc>
                <a:spcPct val="150000"/>
              </a:lnSpc>
              <a:defRPr/>
            </a:pPr>
            <a:r>
              <a:rPr lang="en-US" sz="9600">
                <a:latin typeface="Times New Roman"/>
                <a:cs typeface="Times New Roman"/>
              </a:rPr>
              <a:t>Intelligent helmet are used to improve the safety of riders by using technology like sensors, GPS and GSM communication systems to detect accidents, send alerts and prevent dangerous situations.</a:t>
            </a:r>
            <a:endParaRPr/>
          </a:p>
          <a:p>
            <a:pPr algn="just">
              <a:lnSpc>
                <a:spcPct val="150000"/>
              </a:lnSpc>
              <a:defRPr/>
            </a:pPr>
            <a:r>
              <a:rPr lang="en-US" sz="9600">
                <a:latin typeface="Times New Roman"/>
                <a:cs typeface="Times New Roman"/>
              </a:rPr>
              <a:t>Bike unit has GPS and GSM, ignition control, accident detection and anti-theft mechanism. Helmet unit contains alcohol sensor, helmet detection feature, an automatic wiper and also includes an anti-theft mechanism.</a:t>
            </a:r>
            <a:endParaRPr/>
          </a:p>
          <a:p>
            <a:pPr algn="just">
              <a:lnSpc>
                <a:spcPct val="150000"/>
              </a:lnSpc>
              <a:defRPr/>
            </a:pPr>
            <a:r>
              <a:rPr lang="en-US" sz="9600">
                <a:latin typeface="Times New Roman"/>
                <a:cs typeface="Times New Roman"/>
              </a:rPr>
              <a:t>The helmet sends data like helmet status, alcohol detection and accident alerts via a   transmitter and the bike’s receiver gets this data to trigger safety actions.</a:t>
            </a:r>
            <a:endParaRPr/>
          </a:p>
          <a:p>
            <a:pPr algn="just">
              <a:lnSpc>
                <a:spcPct val="150000"/>
              </a:lnSpc>
              <a:defRPr/>
            </a:pPr>
            <a:r>
              <a:rPr lang="en-US" sz="9600">
                <a:latin typeface="Times New Roman"/>
                <a:cs typeface="Times New Roman"/>
              </a:rPr>
              <a:t>Use ESP32 microcontroller to build a helmet for safety system.</a:t>
            </a:r>
            <a:endParaRPr/>
          </a:p>
          <a:p>
            <a:pPr marL="0" indent="0" algn="just">
              <a:lnSpc>
                <a:spcPct val="150000"/>
              </a:lnSpc>
              <a:buNone/>
              <a:defRPr/>
            </a:pPr>
            <a:endParaRPr lang="en-US" sz="9600">
              <a:latin typeface="Times New Roman"/>
              <a:cs typeface="Times New Roman"/>
            </a:endParaRPr>
          </a:p>
          <a:p>
            <a:pPr marL="0" indent="0" algn="just">
              <a:lnSpc>
                <a:spcPct val="150000"/>
              </a:lnSpc>
              <a:buNone/>
              <a:defRPr/>
            </a:pPr>
            <a:endParaRPr lang="en-US" sz="2600">
              <a:latin typeface="Times New Roman"/>
              <a:cs typeface="Times New Roman"/>
            </a:endParaRPr>
          </a:p>
          <a:p>
            <a:pPr marL="0" indent="0" algn="just">
              <a:lnSpc>
                <a:spcPct val="150000"/>
              </a:lnSpc>
              <a:buNone/>
              <a:defRPr/>
            </a:pPr>
            <a:r>
              <a:rPr lang="en-US" sz="2800">
                <a:latin typeface="Times New Roman"/>
                <a:cs typeface="Times New Roman"/>
              </a:rPr>
              <a:t> </a:t>
            </a:r>
            <a:r>
              <a:rPr lang="en-US">
                <a:latin typeface="Times New Roman"/>
                <a:cs typeface="Times New Roman"/>
              </a:rPr>
              <a:t> </a:t>
            </a:r>
            <a:endParaRPr lang="en-US" sz="2800">
              <a:latin typeface="Times New Roman"/>
              <a:cs typeface="Times New Roman"/>
            </a:endParaRPr>
          </a:p>
          <a:p>
            <a:pPr>
              <a:defRPr/>
            </a:pPr>
            <a:endParaRPr lang="en-IN"/>
          </a:p>
        </p:txBody>
      </p:sp>
      <p:sp>
        <p:nvSpPr>
          <p:cNvPr id="260832802"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6</a:t>
            </a:fld>
            <a:endParaRPr lang="en-US"/>
          </a:p>
        </p:txBody>
      </p:sp>
      <p:sp>
        <p:nvSpPr>
          <p:cNvPr id="1591251712" name="Footer Placeholder 11"/>
          <p:cNvSpPr>
            <a:spLocks noGrp="1"/>
          </p:cNvSpPr>
          <p:nvPr>
            <p:ph type="ftr" sz="quarter" idx="11"/>
          </p:nvPr>
        </p:nvSpPr>
        <p:spPr bwMode="auto">
          <a:xfrm>
            <a:off x="3054333" y="6356349"/>
            <a:ext cx="6083332" cy="365125"/>
          </a:xfrm>
        </p:spPr>
        <p:txBody>
          <a:bodyPr/>
          <a:lstStyle/>
          <a:p>
            <a:pPr>
              <a:defRPr/>
            </a:pPr>
            <a:r>
              <a:rPr lang="en-US">
                <a:latin typeface="Times New Roman"/>
                <a:cs typeface="Times New Roman"/>
              </a:rPr>
              <a:t>THAMIRABHARANI ENGINEERING COLLEGE/ECE, </a:t>
            </a:r>
            <a:r>
              <a:rPr lang="en-US"/>
              <a:t>SECOND</a:t>
            </a:r>
            <a:r>
              <a:rPr lang="en-US">
                <a:latin typeface="Times New Roman"/>
                <a:cs typeface="Times New Roman"/>
              </a:rPr>
              <a:t> REVIEW</a:t>
            </a:r>
            <a:endParaRPr lang="en-US"/>
          </a:p>
        </p:txBody>
      </p:sp>
      <p:sp>
        <p:nvSpPr>
          <p:cNvPr id="2102102039" name="Date Placeholder 9"/>
          <p:cNvSpPr>
            <a:spLocks noGrp="1"/>
          </p:cNvSpPr>
          <p:nvPr>
            <p:ph type="dt" sz="half" idx="10"/>
          </p:nvPr>
        </p:nvSpPr>
        <p:spPr bwMode="auto">
          <a:xfrm>
            <a:off x="838199" y="6356349"/>
            <a:ext cx="2743200" cy="365125"/>
          </a:xfrm>
        </p:spPr>
        <p:txBody>
          <a:bodyPr/>
          <a:lstStyle/>
          <a:p>
            <a:pPr>
              <a:defRPr/>
            </a:pPr>
            <a:r>
              <a:rPr lang="en-US">
                <a:latin typeface="Times New Roman"/>
                <a:cs typeface="Times New Roman"/>
              </a:rPr>
              <a:t> 15/10/2025</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69818002"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7</a:t>
            </a:fld>
            <a:endParaRPr lang="en-US"/>
          </a:p>
        </p:txBody>
      </p:sp>
      <p:sp>
        <p:nvSpPr>
          <p:cNvPr id="1583926445" name="Rectangle 4"/>
          <p:cNvSpPr/>
          <p:nvPr/>
        </p:nvSpPr>
        <p:spPr bwMode="auto">
          <a:xfrm>
            <a:off x="1726163" y="235527"/>
            <a:ext cx="9060873" cy="584775"/>
          </a:xfrm>
          <a:prstGeom prst="rect">
            <a:avLst/>
          </a:prstGeom>
        </p:spPr>
        <p:txBody>
          <a:bodyPr wrap="square">
            <a:spAutoFit/>
          </a:bodyPr>
          <a:lstStyle/>
          <a:p>
            <a:pPr algn="ctr">
              <a:defRPr/>
            </a:pPr>
            <a:r>
              <a:rPr lang="en-US" sz="3200" b="1" spc="-10">
                <a:latin typeface="Times New Roman"/>
                <a:cs typeface="Times New Roman"/>
              </a:rPr>
              <a:t>  LITERATURE</a:t>
            </a:r>
            <a:r>
              <a:rPr lang="en-US" sz="3200" b="1" spc="-204">
                <a:latin typeface="Times New Roman"/>
                <a:cs typeface="Times New Roman"/>
              </a:rPr>
              <a:t> </a:t>
            </a:r>
            <a:r>
              <a:rPr lang="en-US" sz="3200" b="1" spc="-10">
                <a:latin typeface="Times New Roman"/>
                <a:cs typeface="Times New Roman"/>
              </a:rPr>
              <a:t>SURVEY </a:t>
            </a:r>
            <a:endParaRPr lang="en-US" sz="3200" b="1">
              <a:latin typeface="Times New Roman"/>
              <a:cs typeface="Times New Roman"/>
            </a:endParaRPr>
          </a:p>
        </p:txBody>
      </p:sp>
      <p:graphicFrame>
        <p:nvGraphicFramePr>
          <p:cNvPr id="1723442749" name="Table 5"/>
          <p:cNvGraphicFramePr>
            <a:graphicFrameLocks xmlns:a="http://schemas.openxmlformats.org/drawingml/2006/main" noGrp="1"/>
          </p:cNvGraphicFramePr>
          <p:nvPr/>
        </p:nvGraphicFramePr>
        <p:xfrm>
          <a:off x="768150" y="1186009"/>
          <a:ext cx="10687049" cy="4809026"/>
        </p:xfrm>
        <a:graphic>
          <a:graphicData uri="http://schemas.openxmlformats.org/drawingml/2006/table">
            <a:tbl>
              <a:tblPr firstRow="1" firstCol="0" lastRow="0" lastCol="0" bandRow="1" bandCol="0">
                <a:tableStyleId>{2D5ABB26-0587-4C30-8999-92F81FD0307C}</a:tableStyleId>
              </a:tblPr>
              <a:tblGrid>
                <a:gridCol w="2520000"/>
                <a:gridCol w="3510000"/>
                <a:gridCol w="1216352"/>
                <a:gridCol w="3427996"/>
              </a:tblGrid>
              <a:tr h="779419">
                <a:tc>
                  <a:txBody>
                    <a:bodyPr/>
                    <a:p>
                      <a:pPr marL="826135">
                        <a:lnSpc>
                          <a:spcPct val="100000"/>
                        </a:lnSpc>
                        <a:spcBef>
                          <a:spcPts val="1939"/>
                        </a:spcBef>
                        <a:defRPr/>
                      </a:pPr>
                      <a:r>
                        <a:rPr sz="2400" b="1" spc="-10">
                          <a:latin typeface="Times New Roman"/>
                          <a:cs typeface="Times New Roman"/>
                        </a:rPr>
                        <a:t>TITLE</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ctr">
                        <a:lnSpc>
                          <a:spcPts val="2865"/>
                        </a:lnSpc>
                        <a:spcBef>
                          <a:spcPts val="500"/>
                        </a:spcBef>
                        <a:defRPr/>
                      </a:pPr>
                      <a:r>
                        <a:rPr sz="2400" b="1">
                          <a:latin typeface="Times New Roman"/>
                          <a:cs typeface="Times New Roman"/>
                        </a:rPr>
                        <a:t>AUTHORS</a:t>
                      </a:r>
                      <a:r>
                        <a:rPr sz="2400" b="1" spc="-40">
                          <a:latin typeface="Times New Roman"/>
                          <a:cs typeface="Times New Roman"/>
                        </a:rPr>
                        <a:t> </a:t>
                      </a:r>
                      <a:r>
                        <a:rPr sz="2400" b="1" spc="-50">
                          <a:latin typeface="Times New Roman"/>
                          <a:cs typeface="Times New Roman"/>
                        </a:rPr>
                        <a:t>&amp;</a:t>
                      </a:r>
                      <a:endParaRPr sz="2400">
                        <a:latin typeface="Times New Roman"/>
                        <a:cs typeface="Times New Roman"/>
                      </a:endParaRPr>
                    </a:p>
                    <a:p>
                      <a:pPr marL="1905" algn="ctr">
                        <a:lnSpc>
                          <a:spcPts val="2865"/>
                        </a:lnSpc>
                        <a:defRPr/>
                      </a:pPr>
                      <a:r>
                        <a:rPr sz="2400" b="1" spc="-10">
                          <a:latin typeface="Times New Roman"/>
                          <a:cs typeface="Times New Roman"/>
                        </a:rPr>
                        <a:t>PUBLICATION</a:t>
                      </a:r>
                      <a:endParaRPr sz="2400">
                        <a:latin typeface="Times New Roman"/>
                        <a:cs typeface="Times New Roman"/>
                      </a:endParaRPr>
                    </a:p>
                  </a:txBody>
                  <a:tcPr marL="0" marR="0" marT="6350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1905" algn="ctr">
                        <a:lnSpc>
                          <a:spcPct val="100000"/>
                        </a:lnSpc>
                        <a:spcBef>
                          <a:spcPts val="1939"/>
                        </a:spcBef>
                        <a:defRPr/>
                      </a:pPr>
                      <a:r>
                        <a:rPr sz="2400" b="1" spc="-20">
                          <a:latin typeface="Times New Roman"/>
                          <a:cs typeface="Times New Roman"/>
                        </a:rPr>
                        <a:t>YEAR</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727075">
                        <a:lnSpc>
                          <a:spcPct val="100000"/>
                        </a:lnSpc>
                        <a:spcBef>
                          <a:spcPts val="1939"/>
                        </a:spcBef>
                        <a:defRPr/>
                      </a:pPr>
                      <a:r>
                        <a:rPr sz="2400" b="1" spc="-10">
                          <a:latin typeface="Times New Roman"/>
                          <a:cs typeface="Times New Roman"/>
                        </a:rPr>
                        <a:t>DESCRIPTION</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r h="4005116">
                <a:tc>
                  <a:txBody>
                    <a:bodyPr/>
                    <a:p>
                      <a:pPr marL="92075" lvl="0" algn="just">
                        <a:lnSpc>
                          <a:spcPts val="2865"/>
                        </a:lnSpc>
                        <a:spcBef>
                          <a:spcPts val="315"/>
                        </a:spcBef>
                        <a:spcAft>
                          <a:spcPts val="0"/>
                        </a:spcAft>
                        <a:tabLst>
                          <a:tab pos="1750060" algn="l"/>
                        </a:tabLst>
                        <a:defRPr/>
                      </a:pPr>
                      <a:r>
                        <a:rPr lang="en-IN" sz="2400">
                          <a:latin typeface="Times New Roman"/>
                          <a:cs typeface="Times New Roman"/>
                        </a:rPr>
                        <a:t>IoT</a:t>
                      </a:r>
                      <a:r>
                        <a:rPr lang="en-US" sz="2400">
                          <a:latin typeface="Times New Roman"/>
                          <a:cs typeface="Times New Roman"/>
                        </a:rPr>
                        <a:t>(Internet of Things) </a:t>
                      </a:r>
                      <a:r>
                        <a:rPr lang="en-IN" sz="2400">
                          <a:latin typeface="Times New Roman"/>
                          <a:cs typeface="Times New Roman"/>
                        </a:rPr>
                        <a:t>-Enabled Smart Helmet for Bike Safety</a:t>
                      </a:r>
                      <a:endParaRPr sz="2400" b="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93345" marR="77470" lvl="0" indent="0" algn="just" defTabSz="914400" rtl="0">
                        <a:lnSpc>
                          <a:spcPct val="100099"/>
                        </a:lnSpc>
                        <a:spcBef>
                          <a:spcPts val="310"/>
                        </a:spcBef>
                        <a:spcAft>
                          <a:spcPts val="0"/>
                        </a:spcAft>
                        <a:buClrTx/>
                        <a:buSzTx/>
                        <a:buFontTx/>
                        <a:buNone/>
                        <a:tabLst>
                          <a:tab pos="2753360" algn="l"/>
                          <a:tab pos="3058160" algn="l"/>
                        </a:tabLst>
                        <a:defRPr/>
                      </a:pPr>
                      <a:r>
                        <a:rPr lang="en-IN" sz="2400">
                          <a:latin typeface="Times New Roman"/>
                          <a:cs typeface="Times New Roman"/>
                        </a:rPr>
                        <a:t>Giri parsath, Chimakurthy Krishna Priyusha, prakruti R, Sindanur Jahnavi, Dr.Kumaresan &amp; International Scientific Journal of Engineering and Management(ISJEM)</a:t>
                      </a:r>
                      <a:endParaRPr lang="en-US" sz="2400">
                        <a:solidFill>
                          <a:schemeClr val="tx1"/>
                        </a:solidFill>
                        <a:latin typeface="Times New Roman"/>
                        <a:ea typeface="+mn-ea"/>
                        <a:cs typeface="Times New Roman"/>
                      </a:endParaRPr>
                    </a:p>
                    <a:p>
                      <a:pPr marL="93345" marR="77470" algn="just">
                        <a:lnSpc>
                          <a:spcPct val="100099"/>
                        </a:lnSpc>
                        <a:spcBef>
                          <a:spcPts val="310"/>
                        </a:spcBef>
                        <a:tabLst>
                          <a:tab pos="2753360" algn="l"/>
                          <a:tab pos="3058160" algn="l"/>
                        </a:tabLst>
                        <a:defRPr/>
                      </a:pPr>
                      <a:endParaRPr lang="en-US" sz="2400">
                        <a:solidFill>
                          <a:schemeClr val="tx1"/>
                        </a:solidFill>
                        <a:latin typeface="Times New Roman"/>
                        <a:ea typeface="+mn-ea"/>
                        <a:cs typeface="Times New Roman"/>
                      </a:endParaRPr>
                    </a:p>
                  </a:txBody>
                  <a:tcPr marL="0" marR="0" marT="3937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ctr">
                        <a:lnSpc>
                          <a:spcPct val="100000"/>
                        </a:lnSpc>
                        <a:spcBef>
                          <a:spcPts val="315"/>
                        </a:spcBef>
                        <a:defRPr/>
                      </a:pPr>
                      <a:r>
                        <a:rPr lang="en-US" sz="2400">
                          <a:latin typeface="Times New Roman"/>
                          <a:cs typeface="Times New Roman"/>
                        </a:rPr>
                        <a:t>2025</a:t>
                      </a:r>
                      <a:endParaRPr sz="240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just">
                        <a:defRPr/>
                      </a:pPr>
                      <a:r>
                        <a:rPr lang="en-US" sz="2400">
                          <a:latin typeface="Times New Roman"/>
                          <a:cs typeface="Times New Roman"/>
                        </a:rPr>
                        <a:t> </a:t>
                      </a:r>
                      <a:r>
                        <a:rPr lang="en-US" sz="2400"/>
                        <a:t> </a:t>
                      </a:r>
                      <a:r>
                        <a:rPr lang="en-US" sz="2400" b="0" i="0" u="none" strike="noStrike" cap="none" spc="299">
                          <a:solidFill>
                            <a:schemeClr val="tx1"/>
                          </a:solidFill>
                          <a:latin typeface="Times New Roman"/>
                          <a:ea typeface="Times New Roman"/>
                          <a:cs typeface="Times New Roman"/>
                        </a:rPr>
                        <a:t>The </a:t>
                      </a:r>
                      <a:r>
                        <a:rPr lang="en-US" sz="2400" b="0" i="0" u="none" strike="noStrike" cap="none" spc="0">
                          <a:solidFill>
                            <a:schemeClr val="tx1"/>
                          </a:solidFill>
                          <a:latin typeface="Times New Roman"/>
                          <a:ea typeface="Times New Roman"/>
                          <a:cs typeface="Times New Roman"/>
                        </a:rPr>
                        <a:t>smart helmet stops the bike if the rider drinks, uses a phone or removes the helmet, helping keep riders safe.  </a:t>
                      </a:r>
                      <a:endParaRPr sz="2400" spc="299">
                        <a:latin typeface="Times New Roman"/>
                        <a:cs typeface="Times New Roman"/>
                      </a:endParaRPr>
                    </a:p>
                    <a:p>
                      <a:pPr algn="just">
                        <a:defRPr/>
                      </a:pPr>
                      <a:endParaRPr sz="2400">
                        <a:latin typeface="Times New Roman"/>
                        <a:cs typeface="Times New Roman"/>
                      </a:endParaRPr>
                    </a:p>
                    <a:p>
                      <a:pPr algn="just">
                        <a:defRPr/>
                      </a:pPr>
                      <a:endParaRPr lang="en-US" sz="240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bl>
          </a:graphicData>
        </a:graphic>
      </p:graphicFrame>
      <p:sp>
        <p:nvSpPr>
          <p:cNvPr id="1597608684" name="Footer Placeholder 11"/>
          <p:cNvSpPr>
            <a:spLocks noGrp="1"/>
          </p:cNvSpPr>
          <p:nvPr>
            <p:ph type="ftr" sz="quarter" idx="11"/>
          </p:nvPr>
        </p:nvSpPr>
        <p:spPr bwMode="auto">
          <a:xfrm>
            <a:off x="3054333" y="6354963"/>
            <a:ext cx="6083332" cy="365125"/>
          </a:xfrm>
        </p:spPr>
        <p:txBody>
          <a:bodyPr/>
          <a:lstStyle/>
          <a:p>
            <a:pPr>
              <a:defRPr/>
            </a:pPr>
            <a:r>
              <a:rPr lang="en-US">
                <a:latin typeface="Times New Roman"/>
                <a:cs typeface="Times New Roman"/>
              </a:rPr>
              <a:t>THAMIRABHARANI ENGINEERING COLLEGE/ECE, SECOND REVIEW</a:t>
            </a:r>
            <a:endParaRPr lang="en-US"/>
          </a:p>
        </p:txBody>
      </p:sp>
      <p:sp>
        <p:nvSpPr>
          <p:cNvPr id="351848579" name="Date Placeholder 9"/>
          <p:cNvSpPr>
            <a:spLocks noGrp="1"/>
          </p:cNvSpPr>
          <p:nvPr>
            <p:ph type="dt" sz="half" idx="10"/>
          </p:nvPr>
        </p:nvSpPr>
        <p:spPr bwMode="auto">
          <a:xfrm>
            <a:off x="838199" y="6356349"/>
            <a:ext cx="2743200" cy="365125"/>
          </a:xfrm>
        </p:spPr>
        <p:txBody>
          <a:bodyPr/>
          <a:lstStyle/>
          <a:p>
            <a:pPr>
              <a:defRPr/>
            </a:pPr>
            <a:r>
              <a:rPr lang="en-US">
                <a:latin typeface="Times New Roman"/>
                <a:cs typeface="Times New Roman"/>
              </a:rPr>
              <a:t> 15/10/2025</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802275532"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8</a:t>
            </a:fld>
            <a:endParaRPr lang="en-US"/>
          </a:p>
        </p:txBody>
      </p:sp>
      <p:sp>
        <p:nvSpPr>
          <p:cNvPr id="310178786" name="Rectangle 4"/>
          <p:cNvSpPr/>
          <p:nvPr/>
        </p:nvSpPr>
        <p:spPr bwMode="auto">
          <a:xfrm>
            <a:off x="1726163" y="235527"/>
            <a:ext cx="9060873" cy="584775"/>
          </a:xfrm>
          <a:prstGeom prst="rect">
            <a:avLst/>
          </a:prstGeom>
        </p:spPr>
        <p:txBody>
          <a:bodyPr wrap="square">
            <a:spAutoFit/>
          </a:bodyPr>
          <a:lstStyle/>
          <a:p>
            <a:pPr algn="ctr">
              <a:defRPr/>
            </a:pPr>
            <a:r>
              <a:rPr lang="en-US" sz="3200" b="1" spc="-10">
                <a:latin typeface="Times New Roman"/>
                <a:cs typeface="Times New Roman"/>
              </a:rPr>
              <a:t>LITERATURE</a:t>
            </a:r>
            <a:r>
              <a:rPr lang="en-US" sz="3200" b="1" spc="-204">
                <a:latin typeface="Times New Roman"/>
                <a:cs typeface="Times New Roman"/>
              </a:rPr>
              <a:t> </a:t>
            </a:r>
            <a:r>
              <a:rPr lang="en-US" sz="3200" b="1" spc="-10">
                <a:latin typeface="Times New Roman"/>
                <a:cs typeface="Times New Roman"/>
              </a:rPr>
              <a:t>SURVEY (CONTD.)</a:t>
            </a:r>
            <a:endParaRPr lang="en-US" sz="3200" b="1">
              <a:latin typeface="Times New Roman"/>
              <a:cs typeface="Times New Roman"/>
            </a:endParaRPr>
          </a:p>
        </p:txBody>
      </p:sp>
      <p:graphicFrame>
        <p:nvGraphicFramePr>
          <p:cNvPr id="230112020" name="Table 5"/>
          <p:cNvGraphicFramePr>
            <a:graphicFrameLocks xmlns:a="http://schemas.openxmlformats.org/drawingml/2006/main" noGrp="1"/>
          </p:cNvGraphicFramePr>
          <p:nvPr/>
        </p:nvGraphicFramePr>
        <p:xfrm>
          <a:off x="749099" y="1168111"/>
          <a:ext cx="10687049" cy="4922173"/>
        </p:xfrm>
        <a:graphic>
          <a:graphicData uri="http://schemas.openxmlformats.org/drawingml/2006/table">
            <a:tbl>
              <a:tblPr firstRow="1" firstCol="0" lastRow="0" lastCol="0" bandRow="1" bandCol="0">
                <a:tableStyleId>{2D5ABB26-0587-4C30-8999-92F81FD0307C}</a:tableStyleId>
              </a:tblPr>
              <a:tblGrid>
                <a:gridCol w="2489199"/>
                <a:gridCol w="3540799"/>
                <a:gridCol w="1170000"/>
                <a:gridCol w="3474349"/>
              </a:tblGrid>
              <a:tr h="539808">
                <a:tc>
                  <a:txBody>
                    <a:bodyPr/>
                    <a:p>
                      <a:pPr marL="826135">
                        <a:lnSpc>
                          <a:spcPct val="100000"/>
                        </a:lnSpc>
                        <a:spcBef>
                          <a:spcPts val="1939"/>
                        </a:spcBef>
                        <a:defRPr/>
                      </a:pPr>
                      <a:r>
                        <a:rPr sz="2400" b="1" spc="-10">
                          <a:latin typeface="Times New Roman"/>
                          <a:cs typeface="Times New Roman"/>
                        </a:rPr>
                        <a:t>TITLE</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ctr">
                        <a:lnSpc>
                          <a:spcPts val="2865"/>
                        </a:lnSpc>
                        <a:spcBef>
                          <a:spcPts val="500"/>
                        </a:spcBef>
                        <a:defRPr/>
                      </a:pPr>
                      <a:r>
                        <a:rPr sz="2400" b="1">
                          <a:latin typeface="Times New Roman"/>
                          <a:cs typeface="Times New Roman"/>
                        </a:rPr>
                        <a:t>AUTHORS</a:t>
                      </a:r>
                      <a:r>
                        <a:rPr sz="2400" b="1" spc="-40">
                          <a:latin typeface="Times New Roman"/>
                          <a:cs typeface="Times New Roman"/>
                        </a:rPr>
                        <a:t> </a:t>
                      </a:r>
                      <a:r>
                        <a:rPr sz="2400" b="1" spc="-50">
                          <a:latin typeface="Times New Roman"/>
                          <a:cs typeface="Times New Roman"/>
                        </a:rPr>
                        <a:t>&amp;</a:t>
                      </a:r>
                      <a:endParaRPr sz="2400">
                        <a:latin typeface="Times New Roman"/>
                        <a:cs typeface="Times New Roman"/>
                      </a:endParaRPr>
                    </a:p>
                    <a:p>
                      <a:pPr marL="1905" algn="ctr">
                        <a:lnSpc>
                          <a:spcPts val="2865"/>
                        </a:lnSpc>
                        <a:defRPr/>
                      </a:pPr>
                      <a:r>
                        <a:rPr sz="2400" b="1" spc="-10">
                          <a:latin typeface="Times New Roman"/>
                          <a:cs typeface="Times New Roman"/>
                        </a:rPr>
                        <a:t>PUBLICATION</a:t>
                      </a:r>
                      <a:endParaRPr sz="2400">
                        <a:latin typeface="Times New Roman"/>
                        <a:cs typeface="Times New Roman"/>
                      </a:endParaRPr>
                    </a:p>
                  </a:txBody>
                  <a:tcPr marL="0" marR="0" marT="6350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1905" algn="ctr">
                        <a:lnSpc>
                          <a:spcPct val="100000"/>
                        </a:lnSpc>
                        <a:spcBef>
                          <a:spcPts val="1939"/>
                        </a:spcBef>
                        <a:defRPr/>
                      </a:pPr>
                      <a:r>
                        <a:rPr sz="2400" b="1" spc="-20">
                          <a:latin typeface="Times New Roman"/>
                          <a:cs typeface="Times New Roman"/>
                        </a:rPr>
                        <a:t>YEAR</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727075">
                        <a:lnSpc>
                          <a:spcPct val="100000"/>
                        </a:lnSpc>
                        <a:spcBef>
                          <a:spcPts val="1939"/>
                        </a:spcBef>
                        <a:defRPr/>
                      </a:pPr>
                      <a:r>
                        <a:rPr sz="2400" b="1" spc="-10">
                          <a:latin typeface="Times New Roman"/>
                          <a:cs typeface="Times New Roman"/>
                        </a:rPr>
                        <a:t>DESCRIPTION</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r h="4118264">
                <a:tc>
                  <a:txBody>
                    <a:bodyPr/>
                    <a:p>
                      <a:pPr marL="92075" marR="0" lvl="0" indent="0" algn="just" defTabSz="914400" rtl="0">
                        <a:lnSpc>
                          <a:spcPts val="2865"/>
                        </a:lnSpc>
                        <a:spcBef>
                          <a:spcPts val="315"/>
                        </a:spcBef>
                        <a:spcAft>
                          <a:spcPts val="0"/>
                        </a:spcAft>
                        <a:buClrTx/>
                        <a:buSzTx/>
                        <a:buFontTx/>
                        <a:buNone/>
                        <a:tabLst>
                          <a:tab pos="1750060" algn="l"/>
                        </a:tabLst>
                        <a:defRPr/>
                      </a:pPr>
                      <a:r>
                        <a:rPr lang="en-US" sz="2400">
                          <a:latin typeface="Times New Roman"/>
                          <a:cs typeface="Times New Roman"/>
                        </a:rPr>
                        <a:t>IoT Based Smart Vehicle Accident Detection And Tracking Using Arduino Uno And GPS Modem</a:t>
                      </a:r>
                      <a:endParaRPr lang="en-US" sz="2400" b="0">
                        <a:latin typeface="Times New Roman"/>
                        <a:cs typeface="Times New Roman"/>
                      </a:endParaRPr>
                    </a:p>
                    <a:p>
                      <a:pPr marL="92075" lvl="0" algn="just">
                        <a:lnSpc>
                          <a:spcPts val="2865"/>
                        </a:lnSpc>
                        <a:spcBef>
                          <a:spcPts val="315"/>
                        </a:spcBef>
                        <a:tabLst>
                          <a:tab pos="1750060" algn="l"/>
                        </a:tabLst>
                        <a:defRPr/>
                      </a:pPr>
                      <a:endParaRPr sz="2400" b="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93345" marR="77470" lvl="0" indent="0" algn="just" defTabSz="914400" rtl="0">
                        <a:lnSpc>
                          <a:spcPct val="100099"/>
                        </a:lnSpc>
                        <a:spcBef>
                          <a:spcPts val="310"/>
                        </a:spcBef>
                        <a:spcAft>
                          <a:spcPts val="0"/>
                        </a:spcAft>
                        <a:buClrTx/>
                        <a:buSzTx/>
                        <a:buFontTx/>
                        <a:buNone/>
                        <a:tabLst>
                          <a:tab pos="2753360" algn="l"/>
                          <a:tab pos="3058160" algn="l"/>
                        </a:tabLst>
                        <a:defRPr/>
                      </a:pPr>
                      <a:r>
                        <a:rPr lang="en-IN" sz="2400">
                          <a:latin typeface="Times New Roman"/>
                          <a:cs typeface="Times New Roman"/>
                        </a:rPr>
                        <a:t>Abdirahman Abdullahi Omar, Hayat Dahir Dini, Yahye Abukar Ahmed &amp; </a:t>
                      </a:r>
                      <a:r>
                        <a:rPr lang="en-US" sz="2400">
                          <a:latin typeface="Times New Roman"/>
                          <a:cs typeface="Times New Roman"/>
                        </a:rPr>
                        <a:t>SSRG International Journal of Electronics and Communication Engineering.</a:t>
                      </a:r>
                      <a:endParaRPr lang="en-US" sz="2400">
                        <a:solidFill>
                          <a:schemeClr val="tx1"/>
                        </a:solidFill>
                        <a:latin typeface="Times New Roman"/>
                        <a:ea typeface="+mn-ea"/>
                        <a:cs typeface="Times New Roman"/>
                      </a:endParaRPr>
                    </a:p>
                    <a:p>
                      <a:pPr marL="93345" marR="77470" lvl="0" indent="0" algn="just" defTabSz="914400" rtl="0">
                        <a:lnSpc>
                          <a:spcPct val="100099"/>
                        </a:lnSpc>
                        <a:spcBef>
                          <a:spcPts val="310"/>
                        </a:spcBef>
                        <a:spcAft>
                          <a:spcPts val="0"/>
                        </a:spcAft>
                        <a:buClrTx/>
                        <a:buSzTx/>
                        <a:buFontTx/>
                        <a:buNone/>
                        <a:tabLst>
                          <a:tab pos="2753360" algn="l"/>
                          <a:tab pos="3058160" algn="l"/>
                        </a:tabLst>
                        <a:defRPr/>
                      </a:pPr>
                      <a:endParaRPr lang="en-US" sz="2400">
                        <a:solidFill>
                          <a:schemeClr val="tx1"/>
                        </a:solidFill>
                        <a:latin typeface="Times New Roman"/>
                        <a:ea typeface="+mn-ea"/>
                        <a:cs typeface="Times New Roman"/>
                      </a:endParaRPr>
                    </a:p>
                    <a:p>
                      <a:pPr marL="93345" marR="77470" algn="just">
                        <a:lnSpc>
                          <a:spcPct val="100099"/>
                        </a:lnSpc>
                        <a:spcBef>
                          <a:spcPts val="310"/>
                        </a:spcBef>
                        <a:tabLst>
                          <a:tab pos="2753360" algn="l"/>
                          <a:tab pos="3058160" algn="l"/>
                        </a:tabLst>
                        <a:defRPr/>
                      </a:pPr>
                      <a:endParaRPr lang="en-US" sz="2400">
                        <a:solidFill>
                          <a:schemeClr val="tx1"/>
                        </a:solidFill>
                        <a:latin typeface="Times New Roman"/>
                        <a:ea typeface="+mn-ea"/>
                        <a:cs typeface="Times New Roman"/>
                      </a:endParaRPr>
                    </a:p>
                  </a:txBody>
                  <a:tcPr marL="0" marR="0" marT="3937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ctr">
                        <a:lnSpc>
                          <a:spcPct val="100000"/>
                        </a:lnSpc>
                        <a:spcBef>
                          <a:spcPts val="315"/>
                        </a:spcBef>
                        <a:defRPr/>
                      </a:pPr>
                      <a:r>
                        <a:rPr lang="en-US" sz="2400">
                          <a:latin typeface="Times New Roman"/>
                          <a:cs typeface="Times New Roman"/>
                        </a:rPr>
                        <a:t>2024</a:t>
                      </a:r>
                      <a:endParaRPr sz="240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just">
                        <a:defRPr/>
                      </a:pPr>
                      <a:r>
                        <a:rPr lang="en-US" sz="2400">
                          <a:latin typeface="Times New Roman"/>
                          <a:cs typeface="Times New Roman"/>
                        </a:rPr>
                        <a:t> </a:t>
                      </a:r>
                      <a:r>
                        <a:rPr lang="en-US" sz="2400"/>
                        <a:t> </a:t>
                      </a:r>
                      <a:r>
                        <a:rPr lang="en-US" sz="2400" b="0" i="0" u="none" strike="noStrike" cap="none" spc="0">
                          <a:solidFill>
                            <a:schemeClr val="tx1"/>
                          </a:solidFill>
                          <a:latin typeface="Times New Roman"/>
                          <a:ea typeface="Times New Roman"/>
                          <a:cs typeface="Times New Roman"/>
                        </a:rPr>
                        <a:t>An accelerometer-based system detects vehicle accidents and sends real-time location alerts to emergency services via GSM and GPS. A manual switch allows cancellation of alerts in case of minor incidents.</a:t>
                      </a:r>
                      <a:endParaRPr sz="2400" spc="299">
                        <a:latin typeface="Times New Roman"/>
                        <a:cs typeface="Times New Roman"/>
                      </a:endParaRPr>
                    </a:p>
                    <a:p>
                      <a:pPr algn="just">
                        <a:defRPr/>
                      </a:pPr>
                      <a:endParaRPr sz="2400">
                        <a:latin typeface="Times New Roman"/>
                        <a:cs typeface="Times New Roman"/>
                      </a:endParaRPr>
                    </a:p>
                    <a:p>
                      <a:pPr algn="just">
                        <a:defRPr/>
                      </a:pPr>
                      <a:endParaRPr lang="en-US" sz="240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bl>
          </a:graphicData>
        </a:graphic>
      </p:graphicFrame>
      <p:sp>
        <p:nvSpPr>
          <p:cNvPr id="1317873570" name="Footer Placeholder 11"/>
          <p:cNvSpPr>
            <a:spLocks noGrp="1"/>
          </p:cNvSpPr>
          <p:nvPr>
            <p:ph type="ftr" sz="quarter" idx="11"/>
          </p:nvPr>
        </p:nvSpPr>
        <p:spPr bwMode="auto">
          <a:xfrm>
            <a:off x="3020785" y="6356349"/>
            <a:ext cx="6150429" cy="365125"/>
          </a:xfrm>
        </p:spPr>
        <p:txBody>
          <a:bodyPr/>
          <a:lstStyle/>
          <a:p>
            <a:pPr>
              <a:defRPr/>
            </a:pPr>
            <a:r>
              <a:rPr lang="en-US">
                <a:latin typeface="Times New Roman"/>
                <a:cs typeface="Times New Roman"/>
              </a:rPr>
              <a:t>THAMIRABHARANI ENGINEERING COLLEGE/ECE, SECOND REVIEW</a:t>
            </a:r>
            <a:endParaRPr lang="en-US"/>
          </a:p>
        </p:txBody>
      </p:sp>
      <p:sp>
        <p:nvSpPr>
          <p:cNvPr id="1336775193" name="Date Placeholder 9"/>
          <p:cNvSpPr>
            <a:spLocks noGrp="1"/>
          </p:cNvSpPr>
          <p:nvPr>
            <p:ph type="dt" sz="half" idx="10"/>
          </p:nvPr>
        </p:nvSpPr>
        <p:spPr bwMode="auto">
          <a:xfrm>
            <a:off x="838199" y="6356349"/>
            <a:ext cx="2743200" cy="365125"/>
          </a:xfrm>
        </p:spPr>
        <p:txBody>
          <a:bodyPr/>
          <a:lstStyle/>
          <a:p>
            <a:pPr>
              <a:defRPr/>
            </a:pPr>
            <a:r>
              <a:rPr lang="en-US">
                <a:latin typeface="Times New Roman"/>
                <a:cs typeface="Times New Roman"/>
              </a:rPr>
              <a:t> 15/10/2025</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450433342" name="Slide Number Placeholder 3"/>
          <p:cNvSpPr>
            <a:spLocks noGrp="1"/>
          </p:cNvSpPr>
          <p:nvPr>
            <p:ph type="sldNum" sz="quarter" idx="12"/>
          </p:nvPr>
        </p:nvSpPr>
        <p:spPr bwMode="auto">
          <a:xfrm>
            <a:off x="8610599" y="6356349"/>
            <a:ext cx="2743200" cy="365124"/>
          </a:xfrm>
        </p:spPr>
        <p:txBody>
          <a:bodyPr/>
          <a:lstStyle/>
          <a:p>
            <a:pPr>
              <a:defRPr/>
            </a:pPr>
            <a:fld id="{78A12D3B-51A3-4917-84B6-034B1A78E18A}" type="slidenum">
              <a:rPr lang="en-US"/>
              <a:t>9</a:t>
            </a:fld>
            <a:endParaRPr lang="en-US"/>
          </a:p>
        </p:txBody>
      </p:sp>
      <p:sp>
        <p:nvSpPr>
          <p:cNvPr id="1272412965" name="Rectangle 4"/>
          <p:cNvSpPr/>
          <p:nvPr/>
        </p:nvSpPr>
        <p:spPr bwMode="auto">
          <a:xfrm>
            <a:off x="1726162" y="235526"/>
            <a:ext cx="9060873" cy="584775"/>
          </a:xfrm>
          <a:prstGeom prst="rect">
            <a:avLst/>
          </a:prstGeom>
        </p:spPr>
        <p:txBody>
          <a:bodyPr wrap="square">
            <a:spAutoFit/>
          </a:bodyPr>
          <a:lstStyle/>
          <a:p>
            <a:pPr algn="ctr">
              <a:defRPr/>
            </a:pPr>
            <a:r>
              <a:rPr lang="en-US" sz="3200" b="1" spc="-10">
                <a:latin typeface="Times New Roman"/>
                <a:cs typeface="Times New Roman"/>
              </a:rPr>
              <a:t>LITERATURE</a:t>
            </a:r>
            <a:r>
              <a:rPr lang="en-US" sz="3200" b="1" spc="-204">
                <a:latin typeface="Times New Roman"/>
                <a:cs typeface="Times New Roman"/>
              </a:rPr>
              <a:t> </a:t>
            </a:r>
            <a:r>
              <a:rPr lang="en-US" sz="3200" b="1" spc="-10">
                <a:latin typeface="Times New Roman"/>
                <a:cs typeface="Times New Roman"/>
              </a:rPr>
              <a:t>SURVEY (CONTD.)</a:t>
            </a:r>
            <a:endParaRPr lang="en-US" sz="3200" b="1">
              <a:latin typeface="Times New Roman"/>
              <a:cs typeface="Times New Roman"/>
            </a:endParaRPr>
          </a:p>
        </p:txBody>
      </p:sp>
      <p:graphicFrame>
        <p:nvGraphicFramePr>
          <p:cNvPr id="1254818474" name="Table 5"/>
          <p:cNvGraphicFramePr>
            <a:graphicFrameLocks xmlns:a="http://schemas.openxmlformats.org/drawingml/2006/main" noGrp="1"/>
          </p:cNvGraphicFramePr>
          <p:nvPr/>
        </p:nvGraphicFramePr>
        <p:xfrm>
          <a:off x="768149" y="1140649"/>
          <a:ext cx="10648949" cy="4873435"/>
        </p:xfrm>
        <a:graphic>
          <a:graphicData uri="http://schemas.openxmlformats.org/drawingml/2006/table">
            <a:tbl>
              <a:tblPr firstRow="1" firstCol="0" lastRow="0" lastCol="0" bandRow="1" bandCol="0">
                <a:tableStyleId>{2D5ABB26-0587-4C30-8999-92F81FD0307C}</a:tableStyleId>
              </a:tblPr>
              <a:tblGrid>
                <a:gridCol w="2480315"/>
                <a:gridCol w="3311598"/>
                <a:gridCol w="1228085"/>
                <a:gridCol w="3616249"/>
              </a:tblGrid>
              <a:tr h="812897">
                <a:tc>
                  <a:txBody>
                    <a:bodyPr/>
                    <a:p>
                      <a:pPr marL="826135">
                        <a:lnSpc>
                          <a:spcPct val="100000"/>
                        </a:lnSpc>
                        <a:spcBef>
                          <a:spcPts val="1939"/>
                        </a:spcBef>
                        <a:defRPr/>
                      </a:pPr>
                      <a:r>
                        <a:rPr sz="2400" b="1" spc="-10">
                          <a:latin typeface="Times New Roman"/>
                          <a:cs typeface="Times New Roman"/>
                        </a:rPr>
                        <a:t>TITLE</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ctr">
                        <a:lnSpc>
                          <a:spcPts val="2865"/>
                        </a:lnSpc>
                        <a:spcBef>
                          <a:spcPts val="500"/>
                        </a:spcBef>
                        <a:defRPr/>
                      </a:pPr>
                      <a:r>
                        <a:rPr sz="2400" b="1">
                          <a:latin typeface="Times New Roman"/>
                          <a:cs typeface="Times New Roman"/>
                        </a:rPr>
                        <a:t>AUTHORS</a:t>
                      </a:r>
                      <a:r>
                        <a:rPr sz="2400" b="1" spc="-40">
                          <a:latin typeface="Times New Roman"/>
                          <a:cs typeface="Times New Roman"/>
                        </a:rPr>
                        <a:t> </a:t>
                      </a:r>
                      <a:r>
                        <a:rPr sz="2400" b="1" spc="-50">
                          <a:latin typeface="Times New Roman"/>
                          <a:cs typeface="Times New Roman"/>
                        </a:rPr>
                        <a:t>&amp;</a:t>
                      </a:r>
                      <a:endParaRPr sz="2400">
                        <a:latin typeface="Times New Roman"/>
                        <a:cs typeface="Times New Roman"/>
                      </a:endParaRPr>
                    </a:p>
                    <a:p>
                      <a:pPr marL="1905" algn="ctr">
                        <a:lnSpc>
                          <a:spcPts val="2865"/>
                        </a:lnSpc>
                        <a:defRPr/>
                      </a:pPr>
                      <a:r>
                        <a:rPr sz="2400" b="1" spc="-10">
                          <a:latin typeface="Times New Roman"/>
                          <a:cs typeface="Times New Roman"/>
                        </a:rPr>
                        <a:t>PUBLICATION</a:t>
                      </a:r>
                      <a:endParaRPr sz="2400">
                        <a:latin typeface="Times New Roman"/>
                        <a:cs typeface="Times New Roman"/>
                      </a:endParaRPr>
                    </a:p>
                  </a:txBody>
                  <a:tcPr marL="0" marR="0" marT="6350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1905" algn="ctr">
                        <a:lnSpc>
                          <a:spcPct val="100000"/>
                        </a:lnSpc>
                        <a:spcBef>
                          <a:spcPts val="1939"/>
                        </a:spcBef>
                        <a:defRPr/>
                      </a:pPr>
                      <a:r>
                        <a:rPr sz="2400" b="1" spc="-20">
                          <a:latin typeface="Times New Roman"/>
                          <a:cs typeface="Times New Roman"/>
                        </a:rPr>
                        <a:t>YEAR</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727075">
                        <a:lnSpc>
                          <a:spcPct val="100000"/>
                        </a:lnSpc>
                        <a:spcBef>
                          <a:spcPts val="1939"/>
                        </a:spcBef>
                        <a:defRPr/>
                      </a:pPr>
                      <a:r>
                        <a:rPr sz="2400" b="1" spc="-10">
                          <a:latin typeface="Times New Roman"/>
                          <a:cs typeface="Times New Roman"/>
                        </a:rPr>
                        <a:t>DESCRIPTION</a:t>
                      </a:r>
                      <a:endParaRPr sz="2400">
                        <a:latin typeface="Times New Roman"/>
                        <a:cs typeface="Times New Roman"/>
                      </a:endParaRPr>
                    </a:p>
                  </a:txBody>
                  <a:tcPr marL="0" marR="0" marT="246379"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r h="4124039">
                <a:tc>
                  <a:txBody>
                    <a:bodyPr/>
                    <a:p>
                      <a:pPr marL="92075" marR="0" lvl="0" indent="0" algn="just" defTabSz="914400" rtl="0">
                        <a:lnSpc>
                          <a:spcPts val="2865"/>
                        </a:lnSpc>
                        <a:spcBef>
                          <a:spcPts val="315"/>
                        </a:spcBef>
                        <a:spcAft>
                          <a:spcPts val="0"/>
                        </a:spcAft>
                        <a:buClrTx/>
                        <a:buSzTx/>
                        <a:buFontTx/>
                        <a:buNone/>
                        <a:tabLst>
                          <a:tab pos="1750060" algn="l"/>
                        </a:tabLst>
                        <a:defRPr/>
                      </a:pPr>
                      <a:r>
                        <a:rPr lang="en-IN" sz="2400" b="0">
                          <a:solidFill>
                            <a:schemeClr val="tx1"/>
                          </a:solidFill>
                          <a:latin typeface="Times New Roman"/>
                          <a:ea typeface="+mn-ea"/>
                          <a:cs typeface="Times New Roman"/>
                        </a:rPr>
                        <a:t>Intelligent Helmet       Using IoT</a:t>
                      </a:r>
                      <a:r>
                        <a:rPr lang="en-IN" sz="2400"/>
                        <a:t> </a:t>
                      </a:r>
                      <a:endParaRPr lang="en-US" sz="2400" b="0">
                        <a:latin typeface="Times New Roman"/>
                        <a:cs typeface="Times New Roman"/>
                      </a:endParaRPr>
                    </a:p>
                    <a:p>
                      <a:pPr marL="92075" lvl="0" algn="just">
                        <a:lnSpc>
                          <a:spcPts val="2865"/>
                        </a:lnSpc>
                        <a:spcBef>
                          <a:spcPts val="315"/>
                        </a:spcBef>
                        <a:tabLst>
                          <a:tab pos="1750060" algn="l"/>
                        </a:tabLst>
                        <a:defRPr/>
                      </a:pPr>
                      <a:endParaRPr sz="2400" b="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marL="93345" marR="77470" algn="just">
                        <a:lnSpc>
                          <a:spcPct val="100099"/>
                        </a:lnSpc>
                        <a:spcBef>
                          <a:spcPts val="310"/>
                        </a:spcBef>
                        <a:tabLst>
                          <a:tab pos="2753360" algn="l"/>
                          <a:tab pos="3058160" algn="l"/>
                        </a:tabLst>
                        <a:defRPr/>
                      </a:pPr>
                      <a:r>
                        <a:rPr lang="en-US" sz="2400">
                          <a:solidFill>
                            <a:schemeClr val="tx1"/>
                          </a:solidFill>
                          <a:latin typeface="Times New Roman"/>
                          <a:ea typeface="+mn-ea"/>
                          <a:cs typeface="Times New Roman"/>
                        </a:rPr>
                        <a:t>Dr.V.Siva Nagaraju, Medikonda Anuradha, Macha Charitha, Arepalli Manoj Ram &amp; International Journal of Engineering Research &amp; Technology(IJERT). </a:t>
                      </a:r>
                      <a:endParaRPr/>
                    </a:p>
                    <a:p>
                      <a:pPr marL="93345" marR="77470" algn="just">
                        <a:lnSpc>
                          <a:spcPct val="100099"/>
                        </a:lnSpc>
                        <a:spcBef>
                          <a:spcPts val="310"/>
                        </a:spcBef>
                        <a:tabLst>
                          <a:tab pos="2753360" algn="l"/>
                          <a:tab pos="3058160" algn="l"/>
                        </a:tabLst>
                        <a:defRPr/>
                      </a:pPr>
                      <a:endParaRPr lang="en-US" sz="2400">
                        <a:solidFill>
                          <a:schemeClr val="tx1"/>
                        </a:solidFill>
                        <a:latin typeface="Times New Roman"/>
                        <a:ea typeface="+mn-ea"/>
                        <a:cs typeface="Times New Roman"/>
                      </a:endParaRPr>
                    </a:p>
                    <a:p>
                      <a:pPr marL="93345" marR="77470" lvl="0" indent="0" algn="just" defTabSz="914400" rtl="0">
                        <a:lnSpc>
                          <a:spcPct val="100099"/>
                        </a:lnSpc>
                        <a:spcBef>
                          <a:spcPts val="310"/>
                        </a:spcBef>
                        <a:spcAft>
                          <a:spcPts val="0"/>
                        </a:spcAft>
                        <a:buClrTx/>
                        <a:buSzTx/>
                        <a:buFontTx/>
                        <a:buNone/>
                        <a:tabLst>
                          <a:tab pos="2753360" algn="l"/>
                          <a:tab pos="3058160" algn="l"/>
                        </a:tabLst>
                        <a:defRPr/>
                      </a:pPr>
                      <a:endParaRPr lang="en-US" sz="2400">
                        <a:solidFill>
                          <a:schemeClr val="tx1"/>
                        </a:solidFill>
                        <a:latin typeface="Times New Roman"/>
                        <a:ea typeface="+mn-ea"/>
                        <a:cs typeface="Times New Roman"/>
                      </a:endParaRPr>
                    </a:p>
                    <a:p>
                      <a:pPr marL="93345" marR="77470" algn="just">
                        <a:lnSpc>
                          <a:spcPct val="100099"/>
                        </a:lnSpc>
                        <a:spcBef>
                          <a:spcPts val="310"/>
                        </a:spcBef>
                        <a:tabLst>
                          <a:tab pos="2753360" algn="l"/>
                          <a:tab pos="3058160" algn="l"/>
                        </a:tabLst>
                        <a:defRPr/>
                      </a:pPr>
                      <a:endParaRPr lang="en-US" sz="2400">
                        <a:solidFill>
                          <a:schemeClr val="tx1"/>
                        </a:solidFill>
                        <a:latin typeface="Times New Roman"/>
                        <a:ea typeface="+mn-ea"/>
                        <a:cs typeface="Times New Roman"/>
                      </a:endParaRPr>
                    </a:p>
                  </a:txBody>
                  <a:tcPr marL="0" marR="0" marT="39370"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ctr">
                        <a:lnSpc>
                          <a:spcPct val="100000"/>
                        </a:lnSpc>
                        <a:spcBef>
                          <a:spcPts val="315"/>
                        </a:spcBef>
                        <a:defRPr/>
                      </a:pPr>
                      <a:r>
                        <a:rPr lang="en-US" sz="2400">
                          <a:latin typeface="Times New Roman"/>
                          <a:cs typeface="Times New Roman"/>
                        </a:rPr>
                        <a:t>2024</a:t>
                      </a:r>
                      <a:endParaRPr sz="240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c>
                  <a:txBody>
                    <a:bodyPr/>
                    <a:p>
                      <a:pPr algn="just">
                        <a:defRPr/>
                      </a:pPr>
                      <a:r>
                        <a:rPr lang="en-US" sz="2400">
                          <a:latin typeface="Times New Roman"/>
                          <a:cs typeface="Times New Roman"/>
                        </a:rPr>
                        <a:t> </a:t>
                      </a:r>
                      <a:r>
                        <a:rPr lang="en-US" sz="2400"/>
                        <a:t> </a:t>
                      </a:r>
                      <a:r>
                        <a:rPr lang="en-US" sz="2400" b="0" i="0" u="none" strike="noStrike" cap="none" spc="0">
                          <a:solidFill>
                            <a:schemeClr val="tx1"/>
                          </a:solidFill>
                          <a:latin typeface="Times New Roman"/>
                          <a:ea typeface="Times New Roman"/>
                          <a:cs typeface="Times New Roman"/>
                        </a:rPr>
                        <a:t>The smart helmet uses IoT to detect alcohol and helmet use, preventing vehicle start if unsafe, enhancing safety and accident response.</a:t>
                      </a:r>
                      <a:endParaRPr sz="2400" spc="299">
                        <a:latin typeface="Times New Roman"/>
                        <a:cs typeface="Times New Roman"/>
                      </a:endParaRPr>
                    </a:p>
                    <a:p>
                      <a:pPr algn="just">
                        <a:defRPr/>
                      </a:pPr>
                      <a:endParaRPr sz="2400">
                        <a:latin typeface="Times New Roman"/>
                        <a:cs typeface="Times New Roman"/>
                      </a:endParaRPr>
                    </a:p>
                    <a:p>
                      <a:pPr algn="just">
                        <a:defRPr/>
                      </a:pPr>
                      <a:endParaRPr lang="en-US" sz="2400">
                        <a:latin typeface="Times New Roman"/>
                        <a:cs typeface="Times New Roman"/>
                      </a:endParaRPr>
                    </a:p>
                  </a:txBody>
                  <a:tcPr marL="0" marR="0" marT="40005" marB="0">
                    <a:lnL w="12700" algn="ctr">
                      <a:solidFill>
                        <a:srgbClr val="000000"/>
                      </a:solidFill>
                    </a:lnL>
                    <a:lnR w="12700" algn="ctr">
                      <a:solidFill>
                        <a:srgbClr val="000000"/>
                      </a:solidFill>
                    </a:lnR>
                    <a:lnT w="12700" algn="ctr">
                      <a:solidFill>
                        <a:srgbClr val="000000"/>
                      </a:solidFill>
                    </a:lnT>
                    <a:lnB w="12700" algn="ctr">
                      <a:solidFill>
                        <a:srgbClr val="000000"/>
                      </a:solidFill>
                    </a:lnB>
                  </a:tcPr>
                </a:tc>
              </a:tr>
            </a:tbl>
          </a:graphicData>
        </a:graphic>
      </p:graphicFrame>
      <p:sp>
        <p:nvSpPr>
          <p:cNvPr id="1758406385" name="Date Placeholder 9"/>
          <p:cNvSpPr>
            <a:spLocks noGrp="1"/>
          </p:cNvSpPr>
          <p:nvPr>
            <p:ph type="dt" sz="half" idx="10"/>
          </p:nvPr>
        </p:nvSpPr>
        <p:spPr bwMode="auto">
          <a:xfrm>
            <a:off x="838199" y="6356349"/>
            <a:ext cx="2743200" cy="365125"/>
          </a:xfrm>
        </p:spPr>
        <p:txBody>
          <a:bodyPr/>
          <a:lstStyle/>
          <a:p>
            <a:pPr>
              <a:defRPr/>
            </a:pPr>
            <a:r>
              <a:rPr lang="en-US">
                <a:latin typeface="Times New Roman"/>
                <a:cs typeface="Times New Roman"/>
              </a:rPr>
              <a:t> 15/10/2025</a:t>
            </a:r>
            <a:endParaRPr/>
          </a:p>
        </p:txBody>
      </p:sp>
      <p:sp>
        <p:nvSpPr>
          <p:cNvPr id="9075424" name="Footer Placeholder 11"/>
          <p:cNvSpPr>
            <a:spLocks noGrp="1"/>
          </p:cNvSpPr>
          <p:nvPr>
            <p:ph type="ftr" sz="quarter" idx="11"/>
          </p:nvPr>
        </p:nvSpPr>
        <p:spPr bwMode="auto">
          <a:xfrm>
            <a:off x="3020784" y="6356349"/>
            <a:ext cx="6150429" cy="365124"/>
          </a:xfrm>
        </p:spPr>
        <p:txBody>
          <a:bodyPr/>
          <a:lstStyle/>
          <a:p>
            <a:pPr>
              <a:defRPr/>
            </a:pPr>
            <a:r>
              <a:rPr lang="en-US">
                <a:latin typeface="Times New Roman"/>
                <a:cs typeface="Times New Roman"/>
              </a:rPr>
              <a:t>THAMIRABHARANI ENGINEERING COLLEGE/ECE, SECOND REVIEW</a:t>
            </a: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majorFont>
      <a:minorFont>
        <a:latin typeface="Calibri"/>
        <a:ea typeface="Arial"/>
        <a:cs typeface="Arial"/>
      </a:minorFont>
    </a:fontScheme>
    <a:fmtScheme name="Office">
      <a:fillStyleLst>
        <a:solidFill>
          <a:schemeClr val="phClr"/>
        </a:solidFill>
        <a:gradFill>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gradFill>
        <a:gradFill>
          <a:gsLst>
            <a:gs pos="0">
              <a:schemeClr val="phClr">
                <a:tint val="80000"/>
                <a:satMod val="300000"/>
              </a:schemeClr>
            </a:gs>
            <a:gs pos="100000">
              <a:schemeClr val="phClr">
                <a:shade val="30000"/>
                <a:satMod val="200000"/>
              </a:schemeClr>
            </a:gs>
          </a:gsLst>
          <a:path path="circle"/>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otalTime>0</TotalTime>
  <Words>0</Words>
  <Application>ONLYOFFICE/9.0.4.50</Application>
  <PresentationFormat>On-screen Show (4:3)</PresentationFormat>
  <Paragraphs>0</Paragraphs>
  <Slides>28</Slides>
  <Notes>28</Notes>
  <HiddenSlides>0</HiddenSlides>
  <MMClips>2</MMClips>
  <ScaleCrop>0</ScaleCrop>
  <HeadingPairs>
    <vt:vector size="4" baseType="variant">
      <vt:variant>
        <vt:lpstr>Theme</vt:lpstr>
      </vt:variant>
      <vt:variant>
        <vt:i4>1</vt:i4>
      </vt:variant>
      <vt:variant>
        <vt:lpstr>Slide Titles</vt:lpstr>
      </vt:variant>
      <vt:variant>
        <vt:i4>28</vt:i4>
      </vt:variant>
    </vt:vector>
  </HeadingPairs>
  <TitlesOfParts>
    <vt:vector size="2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LOAN DESIRABLE  STATUS PREDICTION USING                                MACHINE  LEARNING</dc:title>
  <dc:creator>Microsoft account</dc:creator>
  <cp:lastModifiedBy/>
  <cp:revision>426</cp:revision>
  <dcterms:created xsi:type="dcterms:W3CDTF">2024-02-13T17:29:38Z</dcterms:created>
  <dcterms:modified xsi:type="dcterms:W3CDTF">2025-10-15T15:19:36Z</dcterms:modified>
</cp:coreProperties>
</file>