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1286807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6603142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2108230965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662848591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4636364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89680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226728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47209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9607465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14C467-3CA4-C5CE-C3B4-E3D608C740F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65FE23-E962-8E8C-F2D5-1BD658C03E7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F60683-2DFA-6553-C3DF-BDFD7DDAC9B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1E0F6A-88B5-2EBC-ED3B-B7FAC5186F5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FA1EFC-EE17-0FD0-C10B-C1A75A093CA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6F7FCC-BAF3-E82C-9CAE-19756139B41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2D15CC-0919-46A3-F853-725C0536889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84C53E8-F906-74E8-2497-2F9309A2B9F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7507623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634069568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206094805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33787074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3019120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88835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5637774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9425455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4035621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991140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0548347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76308396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7691489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1625491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376452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61762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4495709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5409027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0382618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7240404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2771018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859304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7016963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2200096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7138475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183805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18666809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82284773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4373911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929262332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91375175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4986081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0603698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75295518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9155587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302998175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65245506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049921622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33029576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307655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06696439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544862609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35041893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8232798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61708375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40410561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2036398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5594975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6581863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26250624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030119943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56257351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9911003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91169964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718495791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1758827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78730976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618075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054498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9529099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711131307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337123802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057999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8132581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5004931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13509279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386264"/>
            <a:ext cx="12191999" cy="5513969"/>
          </a:xfrm>
          <a:prstGeom prst="rect">
            <a:avLst/>
          </a:prstGeom>
        </p:spPr>
      </p:pic>
      <p:sp>
        <p:nvSpPr>
          <p:cNvPr id="1560730335" name=""/>
          <p:cNvSpPr/>
          <p:nvPr/>
        </p:nvSpPr>
        <p:spPr bwMode="auto">
          <a:xfrm rot="0" flipH="0" flipV="0">
            <a:off x="9033899" y="3880934"/>
            <a:ext cx="1981199" cy="2019299"/>
          </a:xfrm>
          <a:prstGeom prst="flowChart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5833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705006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84360976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672014"/>
            <a:ext cx="12191999" cy="5513969"/>
          </a:xfrm>
          <a:prstGeom prst="rect">
            <a:avLst/>
          </a:prstGeom>
        </p:spPr>
      </p:pic>
      <p:sp>
        <p:nvSpPr>
          <p:cNvPr id="854370331" name=""/>
          <p:cNvSpPr/>
          <p:nvPr/>
        </p:nvSpPr>
        <p:spPr bwMode="auto">
          <a:xfrm rot="0" flipH="0" flipV="0">
            <a:off x="9262499" y="4457700"/>
            <a:ext cx="1752598" cy="1728282"/>
          </a:xfrm>
          <a:prstGeom prst="flowChart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119721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497079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93146717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672014"/>
            <a:ext cx="12191999" cy="5513969"/>
          </a:xfrm>
          <a:prstGeom prst="rect">
            <a:avLst/>
          </a:prstGeom>
        </p:spPr>
      </p:pic>
      <p:sp>
        <p:nvSpPr>
          <p:cNvPr id="159941383" name=""/>
          <p:cNvSpPr/>
          <p:nvPr/>
        </p:nvSpPr>
        <p:spPr bwMode="auto">
          <a:xfrm rot="0" flipH="0" flipV="0">
            <a:off x="9319649" y="4457700"/>
            <a:ext cx="1695448" cy="1785432"/>
          </a:xfrm>
          <a:prstGeom prst="flowChart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3482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0519535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01098167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672014"/>
            <a:ext cx="12191999" cy="5513969"/>
          </a:xfrm>
          <a:prstGeom prst="rect">
            <a:avLst/>
          </a:prstGeom>
        </p:spPr>
      </p:pic>
      <p:sp>
        <p:nvSpPr>
          <p:cNvPr id="2129651995" name=""/>
          <p:cNvSpPr/>
          <p:nvPr/>
        </p:nvSpPr>
        <p:spPr bwMode="auto">
          <a:xfrm rot="0" flipH="0" flipV="0">
            <a:off x="9110099" y="4591049"/>
            <a:ext cx="1904998" cy="1594934"/>
          </a:xfrm>
          <a:prstGeom prst="flowChart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35663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1032555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59474041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672014"/>
            <a:ext cx="12191999" cy="5513969"/>
          </a:xfrm>
          <a:prstGeom prst="rect">
            <a:avLst/>
          </a:prstGeom>
        </p:spPr>
      </p:pic>
      <p:sp>
        <p:nvSpPr>
          <p:cNvPr id="1970637831" name=""/>
          <p:cNvSpPr/>
          <p:nvPr/>
        </p:nvSpPr>
        <p:spPr bwMode="auto">
          <a:xfrm rot="0" flipH="0" flipV="0">
            <a:off x="9052948" y="4261933"/>
            <a:ext cx="1981199" cy="2019298"/>
          </a:xfrm>
          <a:prstGeom prst="flowChart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745529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727630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2231920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672014"/>
            <a:ext cx="12191999" cy="5513969"/>
          </a:xfrm>
          <a:prstGeom prst="rect">
            <a:avLst/>
          </a:prstGeom>
        </p:spPr>
      </p:pic>
      <p:sp>
        <p:nvSpPr>
          <p:cNvPr id="1347346444" name=""/>
          <p:cNvSpPr/>
          <p:nvPr/>
        </p:nvSpPr>
        <p:spPr bwMode="auto">
          <a:xfrm rot="0" flipH="0" flipV="0">
            <a:off x="9033898" y="4252914"/>
            <a:ext cx="1981199" cy="2019298"/>
          </a:xfrm>
          <a:prstGeom prst="flowChart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100553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1084380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95991412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672014"/>
            <a:ext cx="12191999" cy="5513969"/>
          </a:xfrm>
          <a:prstGeom prst="rect">
            <a:avLst/>
          </a:prstGeom>
        </p:spPr>
      </p:pic>
      <p:sp>
        <p:nvSpPr>
          <p:cNvPr id="2093188914" name=""/>
          <p:cNvSpPr/>
          <p:nvPr/>
        </p:nvSpPr>
        <p:spPr bwMode="auto">
          <a:xfrm rot="0" flipH="0" flipV="0">
            <a:off x="8995798" y="4261933"/>
            <a:ext cx="1981199" cy="2019298"/>
          </a:xfrm>
          <a:prstGeom prst="flowChart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661816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2398970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20803912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672014"/>
            <a:ext cx="12191999" cy="5513969"/>
          </a:xfrm>
          <a:prstGeom prst="rect">
            <a:avLst/>
          </a:prstGeom>
        </p:spPr>
      </p:pic>
      <p:sp>
        <p:nvSpPr>
          <p:cNvPr id="1513127602" name=""/>
          <p:cNvSpPr/>
          <p:nvPr/>
        </p:nvSpPr>
        <p:spPr bwMode="auto">
          <a:xfrm rot="0" flipH="0" flipV="0">
            <a:off x="9281549" y="4591049"/>
            <a:ext cx="1733548" cy="1613982"/>
          </a:xfrm>
          <a:prstGeom prst="flowChart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00844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8599357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62895253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38174" y="1357687"/>
            <a:ext cx="10915649" cy="384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PresentationFormat>On-screen Show (4:3)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2025-10-08T01:51:30Z</dcterms:modified>
</cp:coreProperties>
</file>