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smtClean="0">
                <a:solidFill>
                  <a:srgbClr val="1482AC"/>
                </a:solidFill>
                <a:latin typeface="Arial Bold"/>
              </a:rPr>
              <a:t>S.VIJAY </a:t>
            </a: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STUDENT</cp:lastModifiedBy>
  <cp:revision>2</cp:revision>
  <dcterms:created xsi:type="dcterms:W3CDTF">2006-08-16T00:00:00Z</dcterms:created>
  <dcterms:modified xsi:type="dcterms:W3CDTF">2024-04-04T09:54:47Z</dcterms:modified>
  <dc:identifier>DAGBXrfDsO8</dc:identifier>
</cp:coreProperties>
</file>