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34db92ebac443f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34db92ebac443f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34db92ebac443f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34db92ebac443f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34db92ebac443f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34db92ebac443f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34db92ebac443f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34db92ebac443f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34db92ebac443f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34db92ebac443f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34db92ebac443f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34db92ebac443f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34db92ebac443f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34db92ebac443f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34db92ebac443f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34db92ebac443f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34db92ebac443f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34db92ebac443f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34db92ebac443f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34db92ebac443f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34db92ebac443f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34db92ebac443f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34db92ebac443f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34db92ebac443f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34db92ebac443f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34db92ebac443f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-137700" y="-137721"/>
            <a:ext cx="92817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2041793"/>
            <a:ext cx="9144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2606" l="9867" r="-6794" t="2615"/>
          <a:stretch/>
        </p:blipFill>
        <p:spPr>
          <a:xfrm>
            <a:off x="4" y="120150"/>
            <a:ext cx="9144001" cy="49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7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66325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506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807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611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096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2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40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779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52400"/>
            <a:ext cx="899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804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8285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