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0144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76544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04827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03377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597327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951750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64991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2224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91454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39856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222401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30144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73574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771545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432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73525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8267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58096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61542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95755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90077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9699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34814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3269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2989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0183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4242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74108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92333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SAKTHIVEL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312218234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10080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043586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3"/>
          </a:xfrm>
          <a:prstGeom prst="rect"/>
          <a:noFill/>
          <a:ln w="12700" cmpd="sng" cap="flat">
            <a:noFill/>
            <a:prstDash val="solid"/>
            <a:miter/>
          </a:ln>
        </p:spPr>
      </p:pic>
    </p:spTree>
    <p:extLst>
      <p:ext uri="{BB962C8B-B14F-4D97-AF65-F5344CB8AC3E}">
        <p14:creationId xmlns:p14="http://schemas.microsoft.com/office/powerpoint/2010/main" val="47289606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0241037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96629359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16473232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68966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02491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3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055191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935135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7934904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643146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6"/>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440791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0541659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2024-08-31T05:46:54Z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