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17D32EAC-B9D0-4CFF-B0F9-96BC5307A78B}" v="3" dt="2024-09-29T06:18:10.434"/>
    <p1510:client id="{4CC421E8-0209-451B-AD3D-FEC81B169400}" v="1" dt="2024-09-29T06:20:35.391"/>
    <p1510:client id="{6050B997-2E7E-4B4D-A86F-3FF0E4DBE2B0}" v="3" dt="2024-09-29T06:04:54.426"/>
    <p1510:client id="{748F4F8F-E55E-44F8-93E2-8E304D9A53F4}" v="2" dt="2024-09-29T06:07:25.897"/>
    <p1510:client id="{7D0019EF-3FFB-4831-BF1C-09F981FD1280}" v="3" dt="2024-09-29T06:22:47.719"/>
    <p1510:client id="{86E06BB4-4B02-4AE1-A682-6AAEE054DA64}" v="1" dt="2024-09-29T06:16:03.576"/>
    <p1510:client id="{C70E54A3-BCAD-4BE9-A8D7-87594B4247BA}" v="1" dt="2024-09-29T06:13:56.646"/>
    <p1510:client id="{D81EA4A8-F6A1-4A25-B429-5F471BFE173E}" v="3" dt="2024-09-29T06:02:16.424"/>
    <p1510:client id="{D8B83753-F210-4381-8964-0FDC5734808B}" v="1" dt="2024-09-29T05:47:41.567"/>
    <p1510:client id="{DF0D802F-D335-434E-BE15-7BFBFD262DC0}" v="1" dt="2024-09-29T06:11:50.188"/>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66" autoAdjust="0"/>
    <p:restoredTop sz="100000" autoAdjust="0"/>
  </p:normalViewPr>
  <p:slideViewPr>
    <p:cSldViewPr snapToGrid="0" snapToObjects="1">
      <p:cViewPr varScale="1">
        <p:scale>
          <a:sx n="69" d="100"/>
          <a:sy n="69" d="100"/>
        </p:scale>
        <p:origin x="-624"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val>
            <c:numRef>
              <c:f>workingnote!$A$1:$A$14</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1"/>
          <c:order val="1"/>
          <c:val>
            <c:numRef>
              <c:f>workingnote!$B$1:$B$14</c:f>
              <c:numCache>
                <c:formatCode>General</c:formatCode>
                <c:ptCount val="14"/>
                <c:pt idx="0">
                  <c:v>0</c:v>
                </c:pt>
                <c:pt idx="1">
                  <c:v>19</c:v>
                </c:pt>
                <c:pt idx="2">
                  <c:v>17</c:v>
                </c:pt>
                <c:pt idx="3">
                  <c:v>21</c:v>
                </c:pt>
                <c:pt idx="4">
                  <c:v>220</c:v>
                </c:pt>
                <c:pt idx="5">
                  <c:v>17</c:v>
                </c:pt>
                <c:pt idx="6">
                  <c:v>22</c:v>
                </c:pt>
                <c:pt idx="7">
                  <c:v>34</c:v>
                </c:pt>
                <c:pt idx="8">
                  <c:v>26</c:v>
                </c:pt>
                <c:pt idx="9">
                  <c:v>29</c:v>
                </c:pt>
                <c:pt idx="10">
                  <c:v>20</c:v>
                </c:pt>
                <c:pt idx="11">
                  <c:v>20</c:v>
                </c:pt>
                <c:pt idx="12">
                  <c:v>440</c:v>
                </c:pt>
              </c:numCache>
            </c:numRef>
          </c:val>
        </c:ser>
        <c:ser>
          <c:idx val="2"/>
          <c:order val="2"/>
          <c:val>
            <c:numRef>
              <c:f>workingnote!$C$1:$C$14</c:f>
              <c:numCache>
                <c:formatCode>General</c:formatCode>
                <c:ptCount val="14"/>
                <c:pt idx="0">
                  <c:v>0</c:v>
                </c:pt>
                <c:pt idx="1">
                  <c:v>34</c:v>
                </c:pt>
                <c:pt idx="2">
                  <c:v>47</c:v>
                </c:pt>
                <c:pt idx="3">
                  <c:v>41</c:v>
                </c:pt>
                <c:pt idx="4">
                  <c:v>398</c:v>
                </c:pt>
                <c:pt idx="5">
                  <c:v>39</c:v>
                </c:pt>
                <c:pt idx="6">
                  <c:v>41</c:v>
                </c:pt>
                <c:pt idx="7">
                  <c:v>33</c:v>
                </c:pt>
                <c:pt idx="8">
                  <c:v>41</c:v>
                </c:pt>
                <c:pt idx="9">
                  <c:v>43</c:v>
                </c:pt>
                <c:pt idx="10">
                  <c:v>45</c:v>
                </c:pt>
                <c:pt idx="11">
                  <c:v>34</c:v>
                </c:pt>
                <c:pt idx="12">
                  <c:v>796</c:v>
                </c:pt>
              </c:numCache>
            </c:numRef>
          </c:val>
        </c:ser>
        <c:ser>
          <c:idx val="3"/>
          <c:order val="3"/>
          <c:val>
            <c:numRef>
              <c:f>workingnote!$D$1:$D$14</c:f>
              <c:numCache>
                <c:formatCode>General</c:formatCode>
                <c:ptCount val="14"/>
                <c:pt idx="0">
                  <c:v>0</c:v>
                </c:pt>
                <c:pt idx="1">
                  <c:v>85</c:v>
                </c:pt>
                <c:pt idx="2">
                  <c:v>65</c:v>
                </c:pt>
                <c:pt idx="3">
                  <c:v>78</c:v>
                </c:pt>
                <c:pt idx="4">
                  <c:v>778</c:v>
                </c:pt>
                <c:pt idx="5">
                  <c:v>92</c:v>
                </c:pt>
                <c:pt idx="6">
                  <c:v>77</c:v>
                </c:pt>
                <c:pt idx="7">
                  <c:v>69</c:v>
                </c:pt>
                <c:pt idx="8">
                  <c:v>75</c:v>
                </c:pt>
                <c:pt idx="9">
                  <c:v>82</c:v>
                </c:pt>
                <c:pt idx="10">
                  <c:v>71</c:v>
                </c:pt>
                <c:pt idx="11">
                  <c:v>84</c:v>
                </c:pt>
                <c:pt idx="12">
                  <c:v>1556</c:v>
                </c:pt>
              </c:numCache>
            </c:numRef>
          </c:val>
        </c:ser>
        <c:ser>
          <c:idx val="4"/>
          <c:order val="4"/>
          <c:val>
            <c:numRef>
              <c:f>workingnote!$E$1:$E$14</c:f>
              <c:numCache>
                <c:formatCode>General</c:formatCode>
                <c:ptCount val="14"/>
                <c:pt idx="0">
                  <c:v>0</c:v>
                </c:pt>
                <c:pt idx="1">
                  <c:v>15</c:v>
                </c:pt>
                <c:pt idx="2">
                  <c:v>15</c:v>
                </c:pt>
                <c:pt idx="3">
                  <c:v>14</c:v>
                </c:pt>
                <c:pt idx="4">
                  <c:v>137</c:v>
                </c:pt>
                <c:pt idx="5">
                  <c:v>9</c:v>
                </c:pt>
                <c:pt idx="6">
                  <c:v>15</c:v>
                </c:pt>
                <c:pt idx="7">
                  <c:v>12</c:v>
                </c:pt>
                <c:pt idx="8">
                  <c:v>15</c:v>
                </c:pt>
                <c:pt idx="9">
                  <c:v>16</c:v>
                </c:pt>
                <c:pt idx="10">
                  <c:v>13</c:v>
                </c:pt>
                <c:pt idx="11">
                  <c:v>13</c:v>
                </c:pt>
                <c:pt idx="12">
                  <c:v>274</c:v>
                </c:pt>
              </c:numCache>
            </c:numRef>
          </c:val>
        </c:ser>
        <c:ser>
          <c:idx val="5"/>
          <c:order val="5"/>
          <c:val>
            <c:numRef>
              <c:f>workingnote!$F$1:$F$14</c:f>
              <c:numCache>
                <c:formatCode>General</c:formatCode>
                <c:ptCount val="14"/>
                <c:pt idx="0">
                  <c:v>0</c:v>
                </c:pt>
                <c:pt idx="1">
                  <c:v>151</c:v>
                </c:pt>
                <c:pt idx="2">
                  <c:v>144</c:v>
                </c:pt>
                <c:pt idx="3">
                  <c:v>154</c:v>
                </c:pt>
                <c:pt idx="4">
                  <c:v>1533</c:v>
                </c:pt>
                <c:pt idx="5">
                  <c:v>157</c:v>
                </c:pt>
                <c:pt idx="6">
                  <c:v>155</c:v>
                </c:pt>
                <c:pt idx="7">
                  <c:v>148</c:v>
                </c:pt>
                <c:pt idx="8">
                  <c:v>157</c:v>
                </c:pt>
                <c:pt idx="9">
                  <c:v>170</c:v>
                </c:pt>
                <c:pt idx="10">
                  <c:v>149</c:v>
                </c:pt>
                <c:pt idx="11">
                  <c:v>151</c:v>
                </c:pt>
                <c:pt idx="12">
                  <c:v>3066</c:v>
                </c:pt>
              </c:numCache>
            </c:numRef>
          </c:val>
        </c:ser>
        <c:ser>
          <c:idx val="6"/>
          <c:order val="6"/>
          <c:val>
            <c:numRef>
              <c:f>workingnote!$G$1:$G$14</c:f>
              <c:numCache>
                <c:formatCode>General</c:formatCode>
                <c:ptCount val="14"/>
              </c:numCache>
            </c:numRef>
          </c:val>
        </c:ser>
        <c:axId val="24942848"/>
        <c:axId val="24961024"/>
      </c:barChart>
      <c:catAx>
        <c:axId val="24942848"/>
        <c:scaling>
          <c:orientation val="minMax"/>
        </c:scaling>
        <c:axPos val="b"/>
        <c:tickLblPos val="nextTo"/>
        <c:crossAx val="24961024"/>
        <c:crosses val="autoZero"/>
        <c:auto val="1"/>
        <c:lblAlgn val="ctr"/>
        <c:lblOffset val="100"/>
      </c:catAx>
      <c:valAx>
        <c:axId val="24961024"/>
        <c:scaling>
          <c:orientation val="minMax"/>
        </c:scaling>
        <c:axPos val="l"/>
        <c:majorGridlines/>
        <c:numFmt formatCode="General" sourceLinked="1"/>
        <c:tickLblPos val="nextTo"/>
        <c:crossAx val="2494284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9/30/2024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pPr algn="l"/>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971673" y="2776678"/>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smtClean="0">
                <a:solidFill>
                  <a:srgbClr val="0070C0"/>
                </a:solidFill>
                <a:latin typeface="Calibri" charset="0"/>
                <a:cs typeface="Calibri" charset="0"/>
              </a:rPr>
              <a:t>SAKTHIVEL R</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smtClean="0">
                <a:solidFill>
                  <a:srgbClr val="0070C0"/>
                </a:solidFill>
                <a:latin typeface="Calibri" charset="0"/>
                <a:ea typeface="宋体" charset="0"/>
                <a:cs typeface="Calibri" charset="0"/>
              </a:rPr>
              <a:t>312220051</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2" name="Chart 11"/>
          <p:cNvGraphicFramePr/>
          <p:nvPr/>
        </p:nvGraphicFramePr>
        <p:xfrm>
          <a:off x="1274618" y="2619374"/>
          <a:ext cx="7107382"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xmlns=""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xmlns=""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xmlns=""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xmlns=""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71</TotalTime>
  <Words>569</Words>
  <Application>Microsoft Office PowerPoint</Application>
  <PresentationFormat>Custom</PresentationFormat>
  <Paragraphs>127</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Slide 9</vt:lpstr>
      <vt:lpstr>THE "WOW" IN OUR SOLUTION</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prabakaran sivaleela</dc:creator>
  <cp:lastModifiedBy>Admin</cp:lastModifiedBy>
  <cp:revision>50</cp:revision>
  <dcterms:modified xsi:type="dcterms:W3CDTF">2024-09-30T14:32:28Z</dcterms:modified>
</cp:coreProperties>
</file>