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72" r:id="rId6"/>
    <p:sldId id="262" r:id="rId7"/>
    <p:sldId id="265" r:id="rId8"/>
    <p:sldId id="267" r:id="rId9"/>
    <p:sldId id="263" r:id="rId10"/>
    <p:sldId id="266" r:id="rId11"/>
    <p:sldId id="268" r:id="rId12"/>
    <p:sldId id="271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thi Vel" userId="5fd097fc4cd72547" providerId="LiveId" clId="{16E5CBC3-50B2-49CB-BE7B-BB7BBBE3CD60}"/>
    <pc:docChg chg="undo custSel addSld delSld modSld sldOrd">
      <pc:chgData name="Sakthi Vel" userId="5fd097fc4cd72547" providerId="LiveId" clId="{16E5CBC3-50B2-49CB-BE7B-BB7BBBE3CD60}" dt="2022-02-01T15:36:33.435" v="4310" actId="20577"/>
      <pc:docMkLst>
        <pc:docMk/>
      </pc:docMkLst>
      <pc:sldChg chg="modSp ord">
        <pc:chgData name="Sakthi Vel" userId="5fd097fc4cd72547" providerId="LiveId" clId="{16E5CBC3-50B2-49CB-BE7B-BB7BBBE3CD60}" dt="2022-01-26T06:53:47.679" v="3122"/>
        <pc:sldMkLst>
          <pc:docMk/>
          <pc:sldMk cId="725016243" sldId="256"/>
        </pc:sldMkLst>
        <pc:spChg chg="mod">
          <ac:chgData name="Sakthi Vel" userId="5fd097fc4cd72547" providerId="LiveId" clId="{16E5CBC3-50B2-49CB-BE7B-BB7BBBE3CD60}" dt="2022-01-24T04:44:53.272" v="188" actId="20577"/>
          <ac:spMkLst>
            <pc:docMk/>
            <pc:sldMk cId="725016243" sldId="256"/>
            <ac:spMk id="2" creationId="{6BFE716B-4C0D-4631-9BF1-327818BA410B}"/>
          </ac:spMkLst>
        </pc:spChg>
      </pc:sldChg>
      <pc:sldChg chg="modSp">
        <pc:chgData name="Sakthi Vel" userId="5fd097fc4cd72547" providerId="LiveId" clId="{16E5CBC3-50B2-49CB-BE7B-BB7BBBE3CD60}" dt="2022-01-25T04:39:02.445" v="1028" actId="207"/>
        <pc:sldMkLst>
          <pc:docMk/>
          <pc:sldMk cId="846142873" sldId="259"/>
        </pc:sldMkLst>
        <pc:spChg chg="mod">
          <ac:chgData name="Sakthi Vel" userId="5fd097fc4cd72547" providerId="LiveId" clId="{16E5CBC3-50B2-49CB-BE7B-BB7BBBE3CD60}" dt="2022-01-25T04:39:02.445" v="1028" actId="207"/>
          <ac:spMkLst>
            <pc:docMk/>
            <pc:sldMk cId="846142873" sldId="259"/>
            <ac:spMk id="2" creationId="{07B99575-6F3A-4BAC-AE01-65374176A92E}"/>
          </ac:spMkLst>
        </pc:spChg>
      </pc:sldChg>
      <pc:sldChg chg="modSp">
        <pc:chgData name="Sakthi Vel" userId="5fd097fc4cd72547" providerId="LiveId" clId="{16E5CBC3-50B2-49CB-BE7B-BB7BBBE3CD60}" dt="2022-01-26T06:52:40.105" v="3119" actId="20577"/>
        <pc:sldMkLst>
          <pc:docMk/>
          <pc:sldMk cId="2281720010" sldId="260"/>
        </pc:sldMkLst>
        <pc:spChg chg="mod">
          <ac:chgData name="Sakthi Vel" userId="5fd097fc4cd72547" providerId="LiveId" clId="{16E5CBC3-50B2-49CB-BE7B-BB7BBBE3CD60}" dt="2022-01-25T04:37:31.044" v="1021" actId="207"/>
          <ac:spMkLst>
            <pc:docMk/>
            <pc:sldMk cId="2281720010" sldId="260"/>
            <ac:spMk id="3" creationId="{0C7E1C1A-1528-4ABD-B15C-B234F35232BE}"/>
          </ac:spMkLst>
        </pc:spChg>
        <pc:spChg chg="mod">
          <ac:chgData name="Sakthi Vel" userId="5fd097fc4cd72547" providerId="LiveId" clId="{16E5CBC3-50B2-49CB-BE7B-BB7BBBE3CD60}" dt="2022-01-26T06:52:40.105" v="3119" actId="20577"/>
          <ac:spMkLst>
            <pc:docMk/>
            <pc:sldMk cId="2281720010" sldId="260"/>
            <ac:spMk id="4" creationId="{99B2482E-0592-479D-8643-2A31AD09E3D0}"/>
          </ac:spMkLst>
        </pc:spChg>
      </pc:sldChg>
      <pc:sldChg chg="modSp ord">
        <pc:chgData name="Sakthi Vel" userId="5fd097fc4cd72547" providerId="LiveId" clId="{16E5CBC3-50B2-49CB-BE7B-BB7BBBE3CD60}" dt="2022-01-27T09:38:04.518" v="4254" actId="207"/>
        <pc:sldMkLst>
          <pc:docMk/>
          <pc:sldMk cId="3067873066" sldId="261"/>
        </pc:sldMkLst>
        <pc:spChg chg="mod">
          <ac:chgData name="Sakthi Vel" userId="5fd097fc4cd72547" providerId="LiveId" clId="{16E5CBC3-50B2-49CB-BE7B-BB7BBBE3CD60}" dt="2022-01-25T04:37:54.538" v="1024" actId="207"/>
          <ac:spMkLst>
            <pc:docMk/>
            <pc:sldMk cId="3067873066" sldId="261"/>
            <ac:spMk id="2" creationId="{E41D0D28-2D0D-4B88-87A1-D5D0F26B9657}"/>
          </ac:spMkLst>
        </pc:spChg>
        <pc:spChg chg="mod">
          <ac:chgData name="Sakthi Vel" userId="5fd097fc4cd72547" providerId="LiveId" clId="{16E5CBC3-50B2-49CB-BE7B-BB7BBBE3CD60}" dt="2022-01-27T09:38:04.518" v="4254" actId="207"/>
          <ac:spMkLst>
            <pc:docMk/>
            <pc:sldMk cId="3067873066" sldId="261"/>
            <ac:spMk id="3" creationId="{1451C7CC-7597-42D7-B195-D0E39917D54C}"/>
          </ac:spMkLst>
        </pc:spChg>
      </pc:sldChg>
      <pc:sldChg chg="addSp delSp modSp">
        <pc:chgData name="Sakthi Vel" userId="5fd097fc4cd72547" providerId="LiveId" clId="{16E5CBC3-50B2-49CB-BE7B-BB7BBBE3CD60}" dt="2022-01-27T09:41:51.330" v="4263" actId="207"/>
        <pc:sldMkLst>
          <pc:docMk/>
          <pc:sldMk cId="1356476984" sldId="262"/>
        </pc:sldMkLst>
        <pc:spChg chg="mod">
          <ac:chgData name="Sakthi Vel" userId="5fd097fc4cd72547" providerId="LiveId" clId="{16E5CBC3-50B2-49CB-BE7B-BB7BBBE3CD60}" dt="2022-01-26T12:01:38.075" v="3623" actId="27636"/>
          <ac:spMkLst>
            <pc:docMk/>
            <pc:sldMk cId="1356476984" sldId="262"/>
            <ac:spMk id="2" creationId="{5F082221-D38E-4394-9899-95685B8220E8}"/>
          </ac:spMkLst>
        </pc:spChg>
        <pc:spChg chg="mod">
          <ac:chgData name="Sakthi Vel" userId="5fd097fc4cd72547" providerId="LiveId" clId="{16E5CBC3-50B2-49CB-BE7B-BB7BBBE3CD60}" dt="2022-01-27T09:41:51.330" v="4263" actId="207"/>
          <ac:spMkLst>
            <pc:docMk/>
            <pc:sldMk cId="1356476984" sldId="262"/>
            <ac:spMk id="3" creationId="{8CC560A7-4965-4603-8B4E-25E98F2979DB}"/>
          </ac:spMkLst>
        </pc:spChg>
        <pc:spChg chg="add del mod">
          <ac:chgData name="Sakthi Vel" userId="5fd097fc4cd72547" providerId="LiveId" clId="{16E5CBC3-50B2-49CB-BE7B-BB7BBBE3CD60}" dt="2022-01-24T06:42:36.631" v="597"/>
          <ac:spMkLst>
            <pc:docMk/>
            <pc:sldMk cId="1356476984" sldId="262"/>
            <ac:spMk id="4" creationId="{3A64A1BE-E251-49D1-9A1E-639901C98A08}"/>
          </ac:spMkLst>
        </pc:spChg>
        <pc:spChg chg="add del mod">
          <ac:chgData name="Sakthi Vel" userId="5fd097fc4cd72547" providerId="LiveId" clId="{16E5CBC3-50B2-49CB-BE7B-BB7BBBE3CD60}" dt="2022-01-26T12:01:38.040" v="3622"/>
          <ac:spMkLst>
            <pc:docMk/>
            <pc:sldMk cId="1356476984" sldId="262"/>
            <ac:spMk id="6" creationId="{C1066710-C38D-4EDC-A321-6E363E000C36}"/>
          </ac:spMkLst>
        </pc:spChg>
        <pc:picChg chg="add del mod">
          <ac:chgData name="Sakthi Vel" userId="5fd097fc4cd72547" providerId="LiveId" clId="{16E5CBC3-50B2-49CB-BE7B-BB7BBBE3CD60}" dt="2022-01-26T07:28:28.420" v="3273" actId="478"/>
          <ac:picMkLst>
            <pc:docMk/>
            <pc:sldMk cId="1356476984" sldId="262"/>
            <ac:picMk id="5" creationId="{3ECC85C8-9517-4538-8CD2-F0AA96EBA1CC}"/>
          </ac:picMkLst>
        </pc:picChg>
      </pc:sldChg>
      <pc:sldChg chg="addSp delSp modSp ord">
        <pc:chgData name="Sakthi Vel" userId="5fd097fc4cd72547" providerId="LiveId" clId="{16E5CBC3-50B2-49CB-BE7B-BB7BBBE3CD60}" dt="2022-01-26T07:13:16.292" v="3236" actId="14100"/>
        <pc:sldMkLst>
          <pc:docMk/>
          <pc:sldMk cId="3819720802" sldId="263"/>
        </pc:sldMkLst>
        <pc:spChg chg="del mod">
          <ac:chgData name="Sakthi Vel" userId="5fd097fc4cd72547" providerId="LiveId" clId="{16E5CBC3-50B2-49CB-BE7B-BB7BBBE3CD60}" dt="2022-01-26T07:06:29.170" v="3199" actId="478"/>
          <ac:spMkLst>
            <pc:docMk/>
            <pc:sldMk cId="3819720802" sldId="263"/>
            <ac:spMk id="2" creationId="{F940347F-1580-496F-B189-8F66BFFC219C}"/>
          </ac:spMkLst>
        </pc:spChg>
        <pc:spChg chg="del">
          <ac:chgData name="Sakthi Vel" userId="5fd097fc4cd72547" providerId="LiveId" clId="{16E5CBC3-50B2-49CB-BE7B-BB7BBBE3CD60}" dt="2022-01-24T06:50:42.912" v="961"/>
          <ac:spMkLst>
            <pc:docMk/>
            <pc:sldMk cId="3819720802" sldId="263"/>
            <ac:spMk id="3" creationId="{F2B3DBE8-D17B-446E-B482-F287508F2082}"/>
          </ac:spMkLst>
        </pc:spChg>
        <pc:spChg chg="add mod">
          <ac:chgData name="Sakthi Vel" userId="5fd097fc4cd72547" providerId="LiveId" clId="{16E5CBC3-50B2-49CB-BE7B-BB7BBBE3CD60}" dt="2022-01-26T07:12:58.866" v="3233" actId="207"/>
          <ac:spMkLst>
            <pc:docMk/>
            <pc:sldMk cId="3819720802" sldId="263"/>
            <ac:spMk id="4" creationId="{DB574B80-0784-4742-B7C1-7D3A728EAF21}"/>
          </ac:spMkLst>
        </pc:spChg>
        <pc:spChg chg="add del mod">
          <ac:chgData name="Sakthi Vel" userId="5fd097fc4cd72547" providerId="LiveId" clId="{16E5CBC3-50B2-49CB-BE7B-BB7BBBE3CD60}" dt="2022-01-25T05:08:57.697" v="1088"/>
          <ac:spMkLst>
            <pc:docMk/>
            <pc:sldMk cId="3819720802" sldId="263"/>
            <ac:spMk id="4" creationId="{E516A9E2-9F41-4E7D-811B-FE82C92DDA00}"/>
          </ac:spMkLst>
        </pc:spChg>
        <pc:spChg chg="add mod">
          <ac:chgData name="Sakthi Vel" userId="5fd097fc4cd72547" providerId="LiveId" clId="{16E5CBC3-50B2-49CB-BE7B-BB7BBBE3CD60}" dt="2022-01-25T05:58:06.710" v="1601" actId="20577"/>
          <ac:spMkLst>
            <pc:docMk/>
            <pc:sldMk cId="3819720802" sldId="263"/>
            <ac:spMk id="5" creationId="{441692A0-0FAA-4DC6-9EFC-D7D61655DF0B}"/>
          </ac:spMkLst>
        </pc:spChg>
        <pc:picChg chg="add mod">
          <ac:chgData name="Sakthi Vel" userId="5fd097fc4cd72547" providerId="LiveId" clId="{16E5CBC3-50B2-49CB-BE7B-BB7BBBE3CD60}" dt="2022-01-26T07:13:16.292" v="3236" actId="14100"/>
          <ac:picMkLst>
            <pc:docMk/>
            <pc:sldMk cId="3819720802" sldId="263"/>
            <ac:picMk id="3" creationId="{48271885-7B7A-4401-B03F-44168C711672}"/>
          </ac:picMkLst>
        </pc:picChg>
      </pc:sldChg>
      <pc:sldChg chg="addSp delSp modSp add ord">
        <pc:chgData name="Sakthi Vel" userId="5fd097fc4cd72547" providerId="LiveId" clId="{16E5CBC3-50B2-49CB-BE7B-BB7BBBE3CD60}" dt="2022-01-26T12:07:13.389" v="3855" actId="20577"/>
        <pc:sldMkLst>
          <pc:docMk/>
          <pc:sldMk cId="2194155798" sldId="265"/>
        </pc:sldMkLst>
        <pc:spChg chg="del">
          <ac:chgData name="Sakthi Vel" userId="5fd097fc4cd72547" providerId="LiveId" clId="{16E5CBC3-50B2-49CB-BE7B-BB7BBBE3CD60}" dt="2022-01-24T04:34:41.611" v="76"/>
          <ac:spMkLst>
            <pc:docMk/>
            <pc:sldMk cId="2194155798" sldId="265"/>
            <ac:spMk id="2" creationId="{8E0A2BF7-2300-4100-9E93-214D8199325C}"/>
          </ac:spMkLst>
        </pc:spChg>
        <pc:spChg chg="add del mod">
          <ac:chgData name="Sakthi Vel" userId="5fd097fc4cd72547" providerId="LiveId" clId="{16E5CBC3-50B2-49CB-BE7B-BB7BBBE3CD60}" dt="2022-01-26T12:05:49.262" v="3826"/>
          <ac:spMkLst>
            <pc:docMk/>
            <pc:sldMk cId="2194155798" sldId="265"/>
            <ac:spMk id="3" creationId="{1FD03EEF-3362-4971-B37C-D7B844781BCB}"/>
          </ac:spMkLst>
        </pc:spChg>
        <pc:spChg chg="add del mod">
          <ac:chgData name="Sakthi Vel" userId="5fd097fc4cd72547" providerId="LiveId" clId="{16E5CBC3-50B2-49CB-BE7B-BB7BBBE3CD60}" dt="2022-01-26T07:11:31.267" v="3217" actId="478"/>
          <ac:spMkLst>
            <pc:docMk/>
            <pc:sldMk cId="2194155798" sldId="265"/>
            <ac:spMk id="3" creationId="{843A3755-DB6A-4437-BB0C-E45B6F4D41FB}"/>
          </ac:spMkLst>
        </pc:spChg>
        <pc:spChg chg="del">
          <ac:chgData name="Sakthi Vel" userId="5fd097fc4cd72547" providerId="LiveId" clId="{16E5CBC3-50B2-49CB-BE7B-BB7BBBE3CD60}" dt="2022-01-24T04:34:41.611" v="76"/>
          <ac:spMkLst>
            <pc:docMk/>
            <pc:sldMk cId="2194155798" sldId="265"/>
            <ac:spMk id="3" creationId="{F2220CF3-60D5-44CE-9F28-6BBC021DC12C}"/>
          </ac:spMkLst>
        </pc:spChg>
        <pc:spChg chg="add del mod">
          <ac:chgData name="Sakthi Vel" userId="5fd097fc4cd72547" providerId="LiveId" clId="{16E5CBC3-50B2-49CB-BE7B-BB7BBBE3CD60}" dt="2022-01-26T07:11:23.767" v="3214" actId="478"/>
          <ac:spMkLst>
            <pc:docMk/>
            <pc:sldMk cId="2194155798" sldId="265"/>
            <ac:spMk id="4" creationId="{8AEBFC06-242B-439B-A871-51C3BAC2F92F}"/>
          </ac:spMkLst>
        </pc:spChg>
        <pc:spChg chg="add del mod">
          <ac:chgData name="Sakthi Vel" userId="5fd097fc4cd72547" providerId="LiveId" clId="{16E5CBC3-50B2-49CB-BE7B-BB7BBBE3CD60}" dt="2022-01-24T05:01:17.590" v="189" actId="931"/>
          <ac:spMkLst>
            <pc:docMk/>
            <pc:sldMk cId="2194155798" sldId="265"/>
            <ac:spMk id="5" creationId="{3B4BA2CC-2221-4508-B2D2-25BAEE643C8D}"/>
          </ac:spMkLst>
        </pc:spChg>
        <pc:spChg chg="add mod">
          <ac:chgData name="Sakthi Vel" userId="5fd097fc4cd72547" providerId="LiveId" clId="{16E5CBC3-50B2-49CB-BE7B-BB7BBBE3CD60}" dt="2022-01-26T12:07:13.389" v="3855" actId="20577"/>
          <ac:spMkLst>
            <pc:docMk/>
            <pc:sldMk cId="2194155798" sldId="265"/>
            <ac:spMk id="6" creationId="{896E7CD0-03F1-4174-BEBF-CC73F4B0F8F8}"/>
          </ac:spMkLst>
        </pc:spChg>
        <pc:picChg chg="add mod">
          <ac:chgData name="Sakthi Vel" userId="5fd097fc4cd72547" providerId="LiveId" clId="{16E5CBC3-50B2-49CB-BE7B-BB7BBBE3CD60}" dt="2022-01-26T12:05:51.620" v="3827" actId="14100"/>
          <ac:picMkLst>
            <pc:docMk/>
            <pc:sldMk cId="2194155798" sldId="265"/>
            <ac:picMk id="5" creationId="{64A00876-7681-418D-89EA-9891820238E3}"/>
          </ac:picMkLst>
        </pc:picChg>
        <pc:picChg chg="add del mod">
          <ac:chgData name="Sakthi Vel" userId="5fd097fc4cd72547" providerId="LiveId" clId="{16E5CBC3-50B2-49CB-BE7B-BB7BBBE3CD60}" dt="2022-01-26T12:05:46.242" v="3825" actId="478"/>
          <ac:picMkLst>
            <pc:docMk/>
            <pc:sldMk cId="2194155798" sldId="265"/>
            <ac:picMk id="8" creationId="{AC1A47D8-E073-4B14-B839-2D27BCA0A28C}"/>
          </ac:picMkLst>
        </pc:picChg>
      </pc:sldChg>
      <pc:sldChg chg="addSp delSp modSp add ord">
        <pc:chgData name="Sakthi Vel" userId="5fd097fc4cd72547" providerId="LiveId" clId="{16E5CBC3-50B2-49CB-BE7B-BB7BBBE3CD60}" dt="2022-01-26T07:27:24.214" v="3272" actId="478"/>
        <pc:sldMkLst>
          <pc:docMk/>
          <pc:sldMk cId="1343716509" sldId="266"/>
        </pc:sldMkLst>
        <pc:spChg chg="del mod">
          <ac:chgData name="Sakthi Vel" userId="5fd097fc4cd72547" providerId="LiveId" clId="{16E5CBC3-50B2-49CB-BE7B-BB7BBBE3CD60}" dt="2022-01-26T07:27:24.214" v="3272" actId="478"/>
          <ac:spMkLst>
            <pc:docMk/>
            <pc:sldMk cId="1343716509" sldId="266"/>
            <ac:spMk id="2" creationId="{418FF777-0760-4C99-B450-0E17A21812E7}"/>
          </ac:spMkLst>
        </pc:spChg>
        <pc:spChg chg="del mod">
          <ac:chgData name="Sakthi Vel" userId="5fd097fc4cd72547" providerId="LiveId" clId="{16E5CBC3-50B2-49CB-BE7B-BB7BBBE3CD60}" dt="2022-01-25T06:05:09.232" v="1791"/>
          <ac:spMkLst>
            <pc:docMk/>
            <pc:sldMk cId="1343716509" sldId="266"/>
            <ac:spMk id="3" creationId="{DCCF6746-2629-43F7-B796-E287636C5D07}"/>
          </ac:spMkLst>
        </pc:spChg>
        <pc:spChg chg="add del mod">
          <ac:chgData name="Sakthi Vel" userId="5fd097fc4cd72547" providerId="LiveId" clId="{16E5CBC3-50B2-49CB-BE7B-BB7BBBE3CD60}" dt="2022-01-26T07:24:00.140" v="3257"/>
          <ac:spMkLst>
            <pc:docMk/>
            <pc:sldMk cId="1343716509" sldId="266"/>
            <ac:spMk id="6" creationId="{90C49587-B96F-4869-93DE-5940F592982F}"/>
          </ac:spMkLst>
        </pc:spChg>
        <pc:picChg chg="add del mod">
          <ac:chgData name="Sakthi Vel" userId="5fd097fc4cd72547" providerId="LiveId" clId="{16E5CBC3-50B2-49CB-BE7B-BB7BBBE3CD60}" dt="2022-01-26T07:22:47.973" v="3255" actId="478"/>
          <ac:picMkLst>
            <pc:docMk/>
            <pc:sldMk cId="1343716509" sldId="266"/>
            <ac:picMk id="3" creationId="{048C1679-0C73-423A-8A09-C31DC5360E9F}"/>
          </ac:picMkLst>
        </pc:picChg>
        <pc:picChg chg="add del mod">
          <ac:chgData name="Sakthi Vel" userId="5fd097fc4cd72547" providerId="LiveId" clId="{16E5CBC3-50B2-49CB-BE7B-BB7BBBE3CD60}" dt="2022-01-26T07:22:35.618" v="3254" actId="478"/>
          <ac:picMkLst>
            <pc:docMk/>
            <pc:sldMk cId="1343716509" sldId="266"/>
            <ac:picMk id="4" creationId="{584AB106-23DF-4E4A-9C8F-5FABCC0D47F1}"/>
          </ac:picMkLst>
        </pc:picChg>
        <pc:picChg chg="add mod">
          <ac:chgData name="Sakthi Vel" userId="5fd097fc4cd72547" providerId="LiveId" clId="{16E5CBC3-50B2-49CB-BE7B-BB7BBBE3CD60}" dt="2022-01-26T07:25:41.316" v="3266" actId="14100"/>
          <ac:picMkLst>
            <pc:docMk/>
            <pc:sldMk cId="1343716509" sldId="266"/>
            <ac:picMk id="7" creationId="{BE6F0A36-AD33-4AAD-BF6F-3EF05E013712}"/>
          </ac:picMkLst>
        </pc:picChg>
        <pc:picChg chg="add mod">
          <ac:chgData name="Sakthi Vel" userId="5fd097fc4cd72547" providerId="LiveId" clId="{16E5CBC3-50B2-49CB-BE7B-BB7BBBE3CD60}" dt="2022-01-26T07:26:11.814" v="3267" actId="14100"/>
          <ac:picMkLst>
            <pc:docMk/>
            <pc:sldMk cId="1343716509" sldId="266"/>
            <ac:picMk id="8" creationId="{7CC21F83-BAEC-46B9-9323-82BE1CDD8B14}"/>
          </ac:picMkLst>
        </pc:picChg>
      </pc:sldChg>
      <pc:sldChg chg="addSp delSp modSp add ord">
        <pc:chgData name="Sakthi Vel" userId="5fd097fc4cd72547" providerId="LiveId" clId="{16E5CBC3-50B2-49CB-BE7B-BB7BBBE3CD60}" dt="2022-01-26T12:00:22.767" v="3621" actId="207"/>
        <pc:sldMkLst>
          <pc:docMk/>
          <pc:sldMk cId="3402926140" sldId="267"/>
        </pc:sldMkLst>
        <pc:spChg chg="del mod">
          <ac:chgData name="Sakthi Vel" userId="5fd097fc4cd72547" providerId="LiveId" clId="{16E5CBC3-50B2-49CB-BE7B-BB7BBBE3CD60}" dt="2022-01-24T05:56:16.398" v="283"/>
          <ac:spMkLst>
            <pc:docMk/>
            <pc:sldMk cId="3402926140" sldId="267"/>
            <ac:spMk id="2" creationId="{1A50C5E5-288B-4D2F-988E-AB7F217201E7}"/>
          </ac:spMkLst>
        </pc:spChg>
        <pc:spChg chg="mod">
          <ac:chgData name="Sakthi Vel" userId="5fd097fc4cd72547" providerId="LiveId" clId="{16E5CBC3-50B2-49CB-BE7B-BB7BBBE3CD60}" dt="2022-01-26T12:00:22.767" v="3621" actId="207"/>
          <ac:spMkLst>
            <pc:docMk/>
            <pc:sldMk cId="3402926140" sldId="267"/>
            <ac:spMk id="3" creationId="{D234D681-4DBA-442A-82A8-9BBD31B74234}"/>
          </ac:spMkLst>
        </pc:spChg>
        <pc:spChg chg="add mod">
          <ac:chgData name="Sakthi Vel" userId="5fd097fc4cd72547" providerId="LiveId" clId="{16E5CBC3-50B2-49CB-BE7B-BB7BBBE3CD60}" dt="2022-01-25T04:39:26.548" v="1029" actId="255"/>
          <ac:spMkLst>
            <pc:docMk/>
            <pc:sldMk cId="3402926140" sldId="267"/>
            <ac:spMk id="4" creationId="{1F52A3B9-093C-4603-B1F3-B553480200FD}"/>
          </ac:spMkLst>
        </pc:spChg>
        <pc:graphicFrameChg chg="add del modGraphic">
          <ac:chgData name="Sakthi Vel" userId="5fd097fc4cd72547" providerId="LiveId" clId="{16E5CBC3-50B2-49CB-BE7B-BB7BBBE3CD60}" dt="2022-01-26T06:55:41.359" v="3125" actId="478"/>
          <ac:graphicFrameMkLst>
            <pc:docMk/>
            <pc:sldMk cId="3402926140" sldId="267"/>
            <ac:graphicFrameMk id="5" creationId="{47BE0F83-3BB7-41F8-9B0C-5009EE1669DB}"/>
          </ac:graphicFrameMkLst>
        </pc:graphicFrameChg>
      </pc:sldChg>
      <pc:sldChg chg="addSp delSp modSp add ord">
        <pc:chgData name="Sakthi Vel" userId="5fd097fc4cd72547" providerId="LiveId" clId="{16E5CBC3-50B2-49CB-BE7B-BB7BBBE3CD60}" dt="2022-01-26T06:12:34.794" v="3033"/>
        <pc:sldMkLst>
          <pc:docMk/>
          <pc:sldMk cId="1301327899" sldId="268"/>
        </pc:sldMkLst>
        <pc:spChg chg="mod">
          <ac:chgData name="Sakthi Vel" userId="5fd097fc4cd72547" providerId="LiveId" clId="{16E5CBC3-50B2-49CB-BE7B-BB7BBBE3CD60}" dt="2022-01-25T04:40:36.896" v="1060" actId="207"/>
          <ac:spMkLst>
            <pc:docMk/>
            <pc:sldMk cId="1301327899" sldId="268"/>
            <ac:spMk id="2" creationId="{E4B70F59-B3AA-4FF7-88BB-B2012113A402}"/>
          </ac:spMkLst>
        </pc:spChg>
        <pc:spChg chg="del mod">
          <ac:chgData name="Sakthi Vel" userId="5fd097fc4cd72547" providerId="LiveId" clId="{16E5CBC3-50B2-49CB-BE7B-BB7BBBE3CD60}" dt="2022-01-25T06:06:46.388" v="1792"/>
          <ac:spMkLst>
            <pc:docMk/>
            <pc:sldMk cId="1301327899" sldId="268"/>
            <ac:spMk id="3" creationId="{F290C865-9D1E-4202-8BE5-159B294F0C59}"/>
          </ac:spMkLst>
        </pc:spChg>
        <pc:picChg chg="add mod">
          <ac:chgData name="Sakthi Vel" userId="5fd097fc4cd72547" providerId="LiveId" clId="{16E5CBC3-50B2-49CB-BE7B-BB7BBBE3CD60}" dt="2022-01-25T06:06:46.388" v="1792"/>
          <ac:picMkLst>
            <pc:docMk/>
            <pc:sldMk cId="1301327899" sldId="268"/>
            <ac:picMk id="4" creationId="{C3A368EC-1FB8-439B-8B47-38E212C6A9C4}"/>
          </ac:picMkLst>
        </pc:picChg>
      </pc:sldChg>
      <pc:sldChg chg="modSp add">
        <pc:chgData name="Sakthi Vel" userId="5fd097fc4cd72547" providerId="LiveId" clId="{16E5CBC3-50B2-49CB-BE7B-BB7BBBE3CD60}" dt="2022-02-01T15:34:48.915" v="4307" actId="20577"/>
        <pc:sldMkLst>
          <pc:docMk/>
          <pc:sldMk cId="1471308895" sldId="269"/>
        </pc:sldMkLst>
        <pc:spChg chg="mod">
          <ac:chgData name="Sakthi Vel" userId="5fd097fc4cd72547" providerId="LiveId" clId="{16E5CBC3-50B2-49CB-BE7B-BB7BBBE3CD60}" dt="2022-01-25T04:43:27.270" v="1082" actId="14100"/>
          <ac:spMkLst>
            <pc:docMk/>
            <pc:sldMk cId="1471308895" sldId="269"/>
            <ac:spMk id="2" creationId="{6ACFFABE-5AA2-4661-8C72-13225A255BF5}"/>
          </ac:spMkLst>
        </pc:spChg>
        <pc:spChg chg="mod">
          <ac:chgData name="Sakthi Vel" userId="5fd097fc4cd72547" providerId="LiveId" clId="{16E5CBC3-50B2-49CB-BE7B-BB7BBBE3CD60}" dt="2022-02-01T15:34:48.915" v="4307" actId="20577"/>
          <ac:spMkLst>
            <pc:docMk/>
            <pc:sldMk cId="1471308895" sldId="269"/>
            <ac:spMk id="3" creationId="{563B0599-89CF-48DA-BB50-08E9812E184F}"/>
          </ac:spMkLst>
        </pc:spChg>
      </pc:sldChg>
      <pc:sldChg chg="modSp add">
        <pc:chgData name="Sakthi Vel" userId="5fd097fc4cd72547" providerId="LiveId" clId="{16E5CBC3-50B2-49CB-BE7B-BB7BBBE3CD60}" dt="2022-02-01T15:36:33.435" v="4310" actId="20577"/>
        <pc:sldMkLst>
          <pc:docMk/>
          <pc:sldMk cId="2894225871" sldId="271"/>
        </pc:sldMkLst>
        <pc:spChg chg="mod">
          <ac:chgData name="Sakthi Vel" userId="5fd097fc4cd72547" providerId="LiveId" clId="{16E5CBC3-50B2-49CB-BE7B-BB7BBBE3CD60}" dt="2022-01-26T07:10:47.333" v="3212" actId="14100"/>
          <ac:spMkLst>
            <pc:docMk/>
            <pc:sldMk cId="2894225871" sldId="271"/>
            <ac:spMk id="2" creationId="{031FD9D9-112D-4131-8751-36AE46291366}"/>
          </ac:spMkLst>
        </pc:spChg>
        <pc:spChg chg="mod">
          <ac:chgData name="Sakthi Vel" userId="5fd097fc4cd72547" providerId="LiveId" clId="{16E5CBC3-50B2-49CB-BE7B-BB7BBBE3CD60}" dt="2022-02-01T15:36:33.435" v="4310" actId="20577"/>
          <ac:spMkLst>
            <pc:docMk/>
            <pc:sldMk cId="2894225871" sldId="271"/>
            <ac:spMk id="3" creationId="{FE886FC1-7412-4592-8C29-A9D37BB0D8B6}"/>
          </ac:spMkLst>
        </pc:spChg>
      </pc:sldChg>
      <pc:sldChg chg="modSp add">
        <pc:chgData name="Sakthi Vel" userId="5fd097fc4cd72547" providerId="LiveId" clId="{16E5CBC3-50B2-49CB-BE7B-BB7BBBE3CD60}" dt="2022-02-01T15:35:22.156" v="4308" actId="255"/>
        <pc:sldMkLst>
          <pc:docMk/>
          <pc:sldMk cId="547419479" sldId="272"/>
        </pc:sldMkLst>
        <pc:spChg chg="mod">
          <ac:chgData name="Sakthi Vel" userId="5fd097fc4cd72547" providerId="LiveId" clId="{16E5CBC3-50B2-49CB-BE7B-BB7BBBE3CD60}" dt="2022-01-26T07:03:22.074" v="3160" actId="207"/>
          <ac:spMkLst>
            <pc:docMk/>
            <pc:sldMk cId="547419479" sldId="272"/>
            <ac:spMk id="2" creationId="{4E004ABE-5E58-4347-B9C1-A437352FDF55}"/>
          </ac:spMkLst>
        </pc:spChg>
        <pc:spChg chg="mod">
          <ac:chgData name="Sakthi Vel" userId="5fd097fc4cd72547" providerId="LiveId" clId="{16E5CBC3-50B2-49CB-BE7B-BB7BBBE3CD60}" dt="2022-02-01T15:35:22.156" v="4308" actId="255"/>
          <ac:spMkLst>
            <pc:docMk/>
            <pc:sldMk cId="547419479" sldId="272"/>
            <ac:spMk id="3" creationId="{BD200044-CE09-4360-88BF-10AD35DC5A9A}"/>
          </ac:spMkLst>
        </pc:spChg>
      </pc:sldChg>
      <pc:sldChg chg="addSp delSp modSp add">
        <pc:chgData name="Sakthi Vel" userId="5fd097fc4cd72547" providerId="LiveId" clId="{16E5CBC3-50B2-49CB-BE7B-BB7BBBE3CD60}" dt="2022-01-26T12:27:59.613" v="4057" actId="207"/>
        <pc:sldMkLst>
          <pc:docMk/>
          <pc:sldMk cId="2316012731" sldId="273"/>
        </pc:sldMkLst>
        <pc:spChg chg="del mod">
          <ac:chgData name="Sakthi Vel" userId="5fd097fc4cd72547" providerId="LiveId" clId="{16E5CBC3-50B2-49CB-BE7B-BB7BBBE3CD60}" dt="2022-01-26T12:19:50.412" v="3994" actId="478"/>
          <ac:spMkLst>
            <pc:docMk/>
            <pc:sldMk cId="2316012731" sldId="273"/>
            <ac:spMk id="2" creationId="{0CB3E61F-AC05-4ADD-BABA-906C2107AB36}"/>
          </ac:spMkLst>
        </pc:spChg>
        <pc:spChg chg="del mod">
          <ac:chgData name="Sakthi Vel" userId="5fd097fc4cd72547" providerId="LiveId" clId="{16E5CBC3-50B2-49CB-BE7B-BB7BBBE3CD60}" dt="2022-01-26T12:19:48.083" v="3992" actId="478"/>
          <ac:spMkLst>
            <pc:docMk/>
            <pc:sldMk cId="2316012731" sldId="273"/>
            <ac:spMk id="3" creationId="{7DB36884-0575-45F9-A70A-ABABE5124274}"/>
          </ac:spMkLst>
        </pc:spChg>
        <pc:spChg chg="add mod">
          <ac:chgData name="Sakthi Vel" userId="5fd097fc4cd72547" providerId="LiveId" clId="{16E5CBC3-50B2-49CB-BE7B-BB7BBBE3CD60}" dt="2022-01-26T12:27:59.613" v="4057" actId="207"/>
          <ac:spMkLst>
            <pc:docMk/>
            <pc:sldMk cId="2316012731" sldId="273"/>
            <ac:spMk id="4" creationId="{CDDCF1D2-1C2C-4318-9660-B5340B5CEC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EFF1-0178-4525-8814-C4F6A985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4A85F-5204-4D94-A339-9247019B1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A70D-7F2B-4FE6-9C9D-47BE0290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8E57-C5FD-4AED-A2ED-5AB7E199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CDD5-91EA-4774-BB96-19DA6D8F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3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3621-B2AC-4BBD-8BE8-FD44E431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D126F-3A95-47EE-9F9B-4D995BAE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7F75-E930-4BB1-90F6-E058FBB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96E-0081-4840-8354-AD2F9A5F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F017-B978-4AC2-953B-4C9404C7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8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210D4-AECF-45CC-87A0-A48EE441A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18ED3-50E6-4F90-B5AD-E4AF02916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3E9B-45E6-4B61-BE8D-D54359D4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2516-F668-434E-91EB-03701CFE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B563-5AB4-4795-98AA-9C18D6EF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3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692A-BBEB-4CB8-9D5D-726CB47E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8E7-FD92-4ACD-9BD5-7384B5E6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3AAC-7DDF-4E0B-A180-C2CDFE03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740B-D5A8-4640-BB56-92116F37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9959-640C-4D94-B96C-3D28642F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7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C383-E793-4116-BD09-6A825642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398C-1D84-4D2F-A3E8-7D835CE9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D79F-42D7-4D47-9CD7-46132182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1D8D-0905-4518-A76F-F992D27B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95EA-09C4-4828-89B5-0A65DDC1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0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2968-1DAA-426F-A7FE-5723AE06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EE52-21FE-4123-9AD6-FAFFC547F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EC60-B52A-4A6D-8539-9D0D5A09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CAF84-1A7E-44DD-A6BC-AFDE6524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6613D-347B-4F6C-BD86-711340A4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08EF4-2C9C-4CE5-BEB7-AD50E8F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7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664E-2D2F-4AED-B775-3C971AD1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7AEF-B567-4FDC-A0F2-FAACB1FB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5ABD1-0010-4686-B169-40A0221A2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8D7F1-83C3-4EFE-B160-416D7E77D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19C3D-C4FB-427C-A174-E901E88E4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6A9E-DCDB-4FD9-9E13-9DA3428B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43BDB-4C94-4C78-A64D-9D2FB4FA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F867D-9AC8-4A5E-B390-0ACBCA11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9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C891-5303-450F-A7E0-0AF6FE28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E046B-E1A2-495D-8A18-0613CF3E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892D0-EB5E-4281-8D63-E03D4F3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1D8D2-E957-4D85-A1A0-129DE0D1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3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C7400-410A-46BC-99B4-0AA959A2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AFEC9-4D26-4F09-BC72-42F4B8CC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BA76-3E66-4FD2-9E9C-5801551B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A189-E425-4F33-B7FD-A767D88F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4751-C15C-4D3E-A854-90C4D8F6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D7FB-D04F-408C-BE8C-FE9B5568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0F6CC-0E0E-4071-91B1-1B44C1A8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FA8DF-79F6-434B-8CF1-F21BB7B1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16BAE-7A5C-474A-B1F4-BB248839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6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92FD-D503-4BE6-AFB4-6C46A077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6A71D-9D9B-46EC-9167-50B38F393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63257-99B8-4712-9CFE-99532E638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3377F-0A8B-4B92-8B18-98D68E49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EC8A-4018-4DB5-84CC-6F757CE5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5637-C4B5-43F3-A43D-CD40BCD8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3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EADCA-0186-44C8-A338-99622087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1DD0-8A92-46AE-BA64-333084ED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416B-0ED9-4497-AFD8-2B8C48514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FF903-2EB0-4750-BA2A-695D71619B54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EFEC-B65F-4275-A8B1-3EE5E1A86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C3F7-6417-424D-B09A-BD0BA1B93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D4A50-4D21-4710-8DE8-D4470574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9575-6F3A-4BAC-AE01-65374176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791255"/>
            <a:ext cx="4532790" cy="460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SAKTHIVEL E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E29B0-1930-41BD-B500-F24255A99157}"/>
              </a:ext>
            </a:extLst>
          </p:cNvPr>
          <p:cNvSpPr/>
          <p:nvPr/>
        </p:nvSpPr>
        <p:spPr>
          <a:xfrm>
            <a:off x="1077897" y="176530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ENROLL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NO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:       </a:t>
            </a:r>
            <a:r>
              <a:rPr lang="en-IN" sz="2000" b="1" dirty="0"/>
              <a:t>EBEON0921448470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C71FE-F2A9-4EAF-A778-6C640B6BD836}"/>
              </a:ext>
            </a:extLst>
          </p:cNvPr>
          <p:cNvSpPr/>
          <p:nvPr/>
        </p:nvSpPr>
        <p:spPr>
          <a:xfrm>
            <a:off x="1077897" y="30918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B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ATCH CODE:    </a:t>
            </a:r>
            <a:r>
              <a:rPr lang="en-IN" sz="2000" b="1" dirty="0">
                <a:latin typeface="Consolas" panose="020B0609020204030204" pitchFamily="49" charset="0"/>
              </a:rPr>
              <a:t>6141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endParaRPr lang="en-I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69E8E-2D62-4FF7-B866-8F8E6B850733}"/>
              </a:ext>
            </a:extLst>
          </p:cNvPr>
          <p:cNvSpPr/>
          <p:nvPr/>
        </p:nvSpPr>
        <p:spPr>
          <a:xfrm>
            <a:off x="1077896" y="4418380"/>
            <a:ext cx="87141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ROJECT NAME: </a:t>
            </a:r>
            <a:r>
              <a:rPr lang="en-IN" sz="2000" b="1" dirty="0">
                <a:latin typeface="Consolas" panose="020B0609020204030204" pitchFamily="49" charset="0"/>
              </a:rPr>
              <a:t>STOCK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84614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6F0A36-AD33-4AAD-BF6F-3EF05E013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20" y="1215671"/>
            <a:ext cx="5666479" cy="498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21F83-BAEC-46B9-9323-82BE1CDD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15222"/>
            <a:ext cx="5972711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1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0F59-B3AA-4FF7-88BB-B2012113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478872" cy="6558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OUTPUT</a:t>
            </a:r>
            <a:r>
              <a:rPr lang="en-US" sz="2800" dirty="0"/>
              <a:t> 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368EC-1FB8-439B-8B47-38E212C6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6754"/>
            <a:ext cx="10515600" cy="40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D9D9-112D-4131-8751-36AE4629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2473171" cy="62917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ADVANTAGES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6FC1-7412-4592-8C29-A9D37BB0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300"/>
            <a:ext cx="10515600" cy="4048217"/>
          </a:xfrm>
        </p:spPr>
        <p:txBody>
          <a:bodyPr/>
          <a:lstStyle/>
          <a:p>
            <a:r>
              <a:rPr lang="en-US" dirty="0"/>
              <a:t>User Friendly STOCK Management.</a:t>
            </a:r>
          </a:p>
          <a:p>
            <a:endParaRPr lang="en-US" dirty="0"/>
          </a:p>
          <a:p>
            <a:r>
              <a:rPr lang="en-US" dirty="0"/>
              <a:t>Easy To Use and Understand by every user.</a:t>
            </a:r>
          </a:p>
          <a:p>
            <a:endParaRPr lang="en-US" dirty="0"/>
          </a:p>
          <a:p>
            <a:r>
              <a:rPr lang="en-US" dirty="0"/>
              <a:t> The software will display view calculations of every minutes with gain percentage.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22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FABE-5AA2-4661-8C72-13225A25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42351" cy="6824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CONCULSION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0599-89CF-48DA-BB50-08E9812E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6"/>
            <a:ext cx="10515600" cy="5129397"/>
          </a:xfrm>
        </p:spPr>
        <p:txBody>
          <a:bodyPr>
            <a:normAutofit/>
          </a:bodyPr>
          <a:lstStyle/>
          <a:p>
            <a:r>
              <a:rPr lang="en-US" dirty="0"/>
              <a:t>Stock Management System takes the necessary choice to</a:t>
            </a:r>
          </a:p>
          <a:p>
            <a:pPr marL="0" indent="0">
              <a:buNone/>
            </a:pPr>
            <a:r>
              <a:rPr lang="en-US" dirty="0"/>
              <a:t>   the user according to their invest.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very good and reliable system which can  be  in   Co operate to the chain of stock marketing so can easily maintained and analyses.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30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CF1D2-1C2C-4318-9660-B5340B5C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654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dirty="0">
                <a:solidFill>
                  <a:srgbClr val="FF0000"/>
                </a:solidFill>
              </a:rPr>
              <a:t> THANK YOU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7E1C1A-1528-4ABD-B15C-B234F352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833979" cy="74458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CONTENT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2482E-0592-479D-8643-2A31AD09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SOFTWARE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OUTPUT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ADVANTAGES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CONCULSION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0D28-2D0D-4B88-87A1-D5D0F26B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1645" cy="9221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INTRODUCTION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C7CC-7597-42D7-B195-D0E39917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“STOCK MANAGEMENT SYSTEM “</a:t>
            </a:r>
            <a:r>
              <a:rPr lang="en-US" sz="2400" dirty="0"/>
              <a:t>is for manage and analysis the Stock.</a:t>
            </a:r>
          </a:p>
          <a:p>
            <a:r>
              <a:rPr lang="en-US" sz="2400" dirty="0"/>
              <a:t>It help to us where we want to buy and sell a stack.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Its gives a benefit and misfortune investigation .</a:t>
            </a:r>
          </a:p>
          <a:p>
            <a:endParaRPr lang="en-US" sz="2400" dirty="0"/>
          </a:p>
          <a:p>
            <a:r>
              <a:rPr lang="en-US" sz="2400" dirty="0"/>
              <a:t>The main idea is all the user want to gain the profit amount than the invested </a:t>
            </a:r>
          </a:p>
          <a:p>
            <a:pPr marL="0" indent="0">
              <a:buNone/>
            </a:pPr>
            <a:r>
              <a:rPr lang="en-US" sz="2400" dirty="0"/>
              <a:t>   amount.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787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16B-4C0D-4631-9BF1-327818BA4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303" y="415600"/>
            <a:ext cx="9144000" cy="47216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STOCK DATA OF MARUTI SUZUKI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4411A-FBA9-4E45-8170-547550496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0" y="1524000"/>
            <a:ext cx="9398493" cy="52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1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4ABE-5E58-4347-B9C1-A437352F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6"/>
            <a:ext cx="3556247" cy="6913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PROBLEM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0044-CE09-4360-88BF-10AD35DC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96"/>
            <a:ext cx="10515600" cy="4942967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“Stock Management System “</a:t>
            </a:r>
            <a:r>
              <a:rPr lang="en-US" sz="2400" dirty="0"/>
              <a:t>is to overcome problems to identity where we invest a amount and where we sell a stock.</a:t>
            </a:r>
          </a:p>
          <a:p>
            <a:endParaRPr lang="en-US" sz="2400" dirty="0"/>
          </a:p>
          <a:p>
            <a:r>
              <a:rPr lang="en-US" dirty="0"/>
              <a:t>By using this we easy Gain the profit in stock market.</a:t>
            </a:r>
          </a:p>
          <a:p>
            <a:endParaRPr lang="en-US" dirty="0"/>
          </a:p>
          <a:p>
            <a:r>
              <a:rPr lang="en-US" dirty="0"/>
              <a:t>Every user has easy analysis through this concept to invest a amount to gain profit.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41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2221-D38E-4394-9899-95685B82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FEATURES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60A7-4965-4603-8B4E-25E98F29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“Stock Management System”  </a:t>
            </a:r>
            <a:r>
              <a:rPr lang="en-US" sz="2400" dirty="0"/>
              <a:t>is an application  to automate the process of managing information help user for analysis.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 this concept three different user buying and selling here stock and gaining profit.</a:t>
            </a:r>
          </a:p>
          <a:p>
            <a:endParaRPr lang="en-US" sz="2400" dirty="0"/>
          </a:p>
          <a:p>
            <a:r>
              <a:rPr lang="en-US" sz="2400" dirty="0"/>
              <a:t>Every user differ from other so I use to show some different between the  types of   stocker for our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47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E7CD0-03F1-4174-BEBF-CC73F4B0F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2571"/>
            <a:ext cx="5181600" cy="469439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this graph, stock start at 15000,user</a:t>
            </a:r>
          </a:p>
          <a:p>
            <a:pPr marL="0" indent="0">
              <a:buNone/>
            </a:pPr>
            <a:r>
              <a:rPr lang="en-US" sz="2400" dirty="0"/>
              <a:t>   wait for candlestick goes down , but its</a:t>
            </a:r>
          </a:p>
          <a:p>
            <a:pPr marL="0" indent="0">
              <a:buNone/>
            </a:pPr>
            <a:r>
              <a:rPr lang="en-US" sz="2400" dirty="0"/>
              <a:t>    does goes up.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Here user has wait so long to buy a stock ,user buy at same price at 15000.</a:t>
            </a:r>
          </a:p>
          <a:p>
            <a:endParaRPr lang="en-US" sz="2400" dirty="0"/>
          </a:p>
          <a:p>
            <a:r>
              <a:rPr lang="en-US" sz="2400" dirty="0"/>
              <a:t>Then users want to sell a stock but candlestick still at  some  price  candlestick up some bit   high , here user get some profit. 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00876-7681-418D-89EA-989182023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7678"/>
            <a:ext cx="5181600" cy="3644073"/>
          </a:xfrm>
        </p:spPr>
      </p:pic>
    </p:spTree>
    <p:extLst>
      <p:ext uri="{BB962C8B-B14F-4D97-AF65-F5344CB8AC3E}">
        <p14:creationId xmlns:p14="http://schemas.microsoft.com/office/powerpoint/2010/main" val="219415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52A3B9-093C-4603-B1F3-B5534802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179" cy="76233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SOFTWARE</a:t>
            </a:r>
            <a:r>
              <a:rPr lang="en-US" sz="2400" b="1" dirty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REQUIREMENTS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4D681-4DBA-442A-82A8-9BBD31B74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3234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SOFTWARE </a:t>
            </a:r>
            <a:r>
              <a:rPr lang="en-US" dirty="0"/>
              <a:t> :           Eclipse , JDK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LANGUAGE</a:t>
            </a:r>
            <a:r>
              <a:rPr lang="en-US" dirty="0"/>
              <a:t>  :           Core Java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OPERATING SYSTEM  </a:t>
            </a:r>
            <a:r>
              <a:rPr lang="en-US" sz="2400" dirty="0"/>
              <a:t>: </a:t>
            </a:r>
            <a:r>
              <a:rPr lang="en-US" dirty="0"/>
              <a:t>Windows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92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74B80-0784-4742-B7C1-7D3A728E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2055920" cy="584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PROGRAM</a:t>
            </a:r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8271885-7B7A-4401-B03F-44168C7116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5724" y="1571348"/>
            <a:ext cx="4474346" cy="460561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692A0-0FAA-4DC6-9EFC-D7D61655DF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using Zone Id and  Local Time display a output with varies time.</a:t>
            </a:r>
          </a:p>
          <a:p>
            <a:endParaRPr lang="en-US" sz="2400" dirty="0"/>
          </a:p>
          <a:p>
            <a:r>
              <a:rPr lang="en-US" sz="2400" dirty="0"/>
              <a:t>In Stock Management its help to notes varies number of stock and manage to invest.</a:t>
            </a:r>
          </a:p>
          <a:p>
            <a:endParaRPr lang="en-US" sz="2400" dirty="0"/>
          </a:p>
          <a:p>
            <a:r>
              <a:rPr lang="en-US" sz="2400" dirty="0"/>
              <a:t>Depends upon time is very easily to buy and sell a stock to gain a profit.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97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411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SAKTHIVEL E</vt:lpstr>
      <vt:lpstr>CONTENT</vt:lpstr>
      <vt:lpstr>INTRODUCTION</vt:lpstr>
      <vt:lpstr>STOCK DATA OF MARUTI SUZUKI</vt:lpstr>
      <vt:lpstr>PROBLEM STATEMENT</vt:lpstr>
      <vt:lpstr>FEATURES</vt:lpstr>
      <vt:lpstr>PowerPoint Presentation</vt:lpstr>
      <vt:lpstr>SOFTWARE REQUIREMENTS</vt:lpstr>
      <vt:lpstr>PROGRAM</vt:lpstr>
      <vt:lpstr>PowerPoint Presentation</vt:lpstr>
      <vt:lpstr>OUTPUT </vt:lpstr>
      <vt:lpstr>ADVANTAGES</vt:lpstr>
      <vt:lpstr>CONCULSION</vt:lpstr>
      <vt:lpstr>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MANAGEMENT SYSTEM</dc:title>
  <dc:creator>Sakthi Vel</dc:creator>
  <cp:lastModifiedBy>Sakthi Vel</cp:lastModifiedBy>
  <cp:revision>37</cp:revision>
  <dcterms:created xsi:type="dcterms:W3CDTF">2022-01-23T05:21:38Z</dcterms:created>
  <dcterms:modified xsi:type="dcterms:W3CDTF">2022-02-01T15:38:01Z</dcterms:modified>
</cp:coreProperties>
</file>