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67CA-A255-4F4E-B481-ABD0DD188274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3F7C-892B-47D8-98EA-C98A031F8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10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67CA-A255-4F4E-B481-ABD0DD188274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3F7C-892B-47D8-98EA-C98A031F8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33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67CA-A255-4F4E-B481-ABD0DD188274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3F7C-892B-47D8-98EA-C98A031F8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238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67CA-A255-4F4E-B481-ABD0DD188274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3F7C-892B-47D8-98EA-C98A031F80D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8741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67CA-A255-4F4E-B481-ABD0DD188274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3F7C-892B-47D8-98EA-C98A031F8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527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67CA-A255-4F4E-B481-ABD0DD188274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3F7C-892B-47D8-98EA-C98A031F8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035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67CA-A255-4F4E-B481-ABD0DD188274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3F7C-892B-47D8-98EA-C98A031F8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698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67CA-A255-4F4E-B481-ABD0DD188274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3F7C-892B-47D8-98EA-C98A031F8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928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67CA-A255-4F4E-B481-ABD0DD188274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3F7C-892B-47D8-98EA-C98A031F8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4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67CA-A255-4F4E-B481-ABD0DD188274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3F7C-892B-47D8-98EA-C98A031F8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09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67CA-A255-4F4E-B481-ABD0DD188274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3F7C-892B-47D8-98EA-C98A031F8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11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67CA-A255-4F4E-B481-ABD0DD188274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3F7C-892B-47D8-98EA-C98A031F8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0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67CA-A255-4F4E-B481-ABD0DD188274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3F7C-892B-47D8-98EA-C98A031F8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71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67CA-A255-4F4E-B481-ABD0DD188274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3F7C-892B-47D8-98EA-C98A031F8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88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67CA-A255-4F4E-B481-ABD0DD188274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3F7C-892B-47D8-98EA-C98A031F8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44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67CA-A255-4F4E-B481-ABD0DD188274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3F7C-892B-47D8-98EA-C98A031F8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66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67CA-A255-4F4E-B481-ABD0DD188274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3F7C-892B-47D8-98EA-C98A031F8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44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C67CA-A255-4F4E-B481-ABD0DD188274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F3F7C-892B-47D8-98EA-C98A031F8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754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3B01-6477-5B43-2812-92BCEA9E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992" y="-567936"/>
            <a:ext cx="10003971" cy="10140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623B60-3DAC-F5DE-038D-0C4495B72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3"/>
          <a:stretch/>
        </p:blipFill>
        <p:spPr>
          <a:xfrm>
            <a:off x="885631" y="1856792"/>
            <a:ext cx="10607351" cy="4814596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EE2DAA-234B-48DB-99A2-0F2EEE698E79}"/>
              </a:ext>
            </a:extLst>
          </p:cNvPr>
          <p:cNvSpPr/>
          <p:nvPr/>
        </p:nvSpPr>
        <p:spPr>
          <a:xfrm>
            <a:off x="559836" y="-1"/>
            <a:ext cx="1060735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REFERENCE WEBSITE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 https://omayo.blogspot.com/</a:t>
            </a:r>
          </a:p>
          <a:p>
            <a:pPr algn="ctr"/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8061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Rockwell</vt:lpstr>
      <vt:lpstr>Damask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SAKTHIVEL S</dc:creator>
  <cp:lastModifiedBy>SAKTHIVEL S</cp:lastModifiedBy>
  <cp:revision>3</cp:revision>
  <dcterms:created xsi:type="dcterms:W3CDTF">2022-11-26T07:22:21Z</dcterms:created>
  <dcterms:modified xsi:type="dcterms:W3CDTF">2022-11-26T07:52:27Z</dcterms:modified>
</cp:coreProperties>
</file>