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A0B7F-9C03-4431-857C-7B46E5CD9571}" v="214" dt="2023-09-30T09:46:44.191"/>
    <p1510:client id="{3DB608D4-46BF-CA60-7FFB-D4BFC2CD6CC3}" v="137" dt="2023-09-30T10:10:05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2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94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6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9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2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6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5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2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55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4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3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labprojects.org/iot-based-agricultural-project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2052B-EA35-6C18-90CA-EFDFAE3E0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943" r="-2" b="22806"/>
          <a:stretch/>
        </p:blipFill>
        <p:spPr>
          <a:xfrm>
            <a:off x="-201263" y="-95142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766" y="804959"/>
            <a:ext cx="11433486" cy="2976454"/>
          </a:xfrm>
        </p:spPr>
        <p:txBody>
          <a:bodyPr anchor="b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EnvironmentalMonitorinG</a:t>
            </a:r>
            <a:endParaRPr lang="en-US" sz="6100" b="1" dirty="0" err="1">
              <a:solidFill>
                <a:srgbClr val="FFFFFF"/>
              </a:solidFill>
              <a:ea typeface="Calibri Light"/>
              <a:cs typeface="Calibri Light"/>
            </a:endParaRPr>
          </a:p>
          <a:p>
            <a:endParaRPr lang="en-US" sz="6100" dirty="0">
              <a:solidFill>
                <a:srgbClr val="FFFFFF"/>
              </a:solidFill>
            </a:endParaRPr>
          </a:p>
          <a:p>
            <a:endParaRPr lang="en-US" sz="61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275" y="2567840"/>
            <a:ext cx="9679449" cy="32806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Calibri"/>
                <a:cs typeface="Calibri"/>
              </a:rPr>
              <a:t>Name: A Sakthivel</a:t>
            </a:r>
          </a:p>
          <a:p>
            <a:r>
              <a:rPr lang="en-US" sz="4000" b="1" dirty="0">
                <a:solidFill>
                  <a:srgbClr val="FFFFFF"/>
                </a:solidFill>
                <a:ea typeface="Calibri"/>
                <a:cs typeface="Calibri"/>
              </a:rPr>
              <a:t>Reg no:713921106045</a:t>
            </a:r>
          </a:p>
          <a:p>
            <a:r>
              <a:rPr lang="en-US" sz="4000" b="1">
                <a:solidFill>
                  <a:srgbClr val="FFFFFF"/>
                </a:solidFill>
                <a:ea typeface="Calibri"/>
                <a:cs typeface="Calibri"/>
              </a:rPr>
              <a:t>Emailid:sakthivel08022002@</a:t>
            </a:r>
            <a:r>
              <a:rPr lang="en-US" sz="4000" b="1" dirty="0">
                <a:solidFill>
                  <a:srgbClr val="FFFFFF"/>
                </a:solidFill>
                <a:ea typeface="Calibri"/>
                <a:cs typeface="Calibri"/>
              </a:rPr>
              <a:t>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A20FE7-6803-24ED-BB33-B987665D02EF}"/>
              </a:ext>
            </a:extLst>
          </p:cNvPr>
          <p:cNvSpPr txBox="1"/>
          <p:nvPr/>
        </p:nvSpPr>
        <p:spPr>
          <a:xfrm>
            <a:off x="713117" y="3315419"/>
            <a:ext cx="1138399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Work Sans"/>
              </a:rPr>
              <a:t>Internet of Things (IoT)</a:t>
            </a:r>
          </a:p>
          <a:p>
            <a:r>
              <a:rPr lang="en-US" sz="2800" dirty="0">
                <a:latin typeface="Work Sans"/>
              </a:rPr>
              <a:t>A complete kit is modeled to monitor environmental variations and it is integrated with Internet of Things (IoT) for global accessing of users via internet. Arduino is a microcontroller having the benefits of low cost and minimum power, which is present to aggregate the sensor data and transmit towards IoT devices via Wi-Fi module.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67E3E-042F-3FE1-78ED-D34544FB597B}"/>
              </a:ext>
            </a:extLst>
          </p:cNvPr>
          <p:cNvSpPr txBox="1"/>
          <p:nvPr/>
        </p:nvSpPr>
        <p:spPr>
          <a:xfrm>
            <a:off x="713117" y="439947"/>
            <a:ext cx="1096704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Work Sans"/>
                <a:hlinkClick r:id="rId2"/>
              </a:rPr>
              <a:t>IoT-based Environmental Monitoring System</a:t>
            </a:r>
            <a:r>
              <a:rPr lang="en-US" sz="3200">
                <a:latin typeface="Work Sans"/>
              </a:rPr>
              <a:t> is designed to analyze the adverse consequences that happened in the environment and generate corresponding awareness from the upcoming energetic young graduates.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2497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9A04A-653E-57BC-7224-5A251810343C}"/>
              </a:ext>
            </a:extLst>
          </p:cNvPr>
          <p:cNvSpPr txBox="1"/>
          <p:nvPr/>
        </p:nvSpPr>
        <p:spPr>
          <a:xfrm>
            <a:off x="741872" y="166777"/>
            <a:ext cx="11254595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Work Sans"/>
              </a:rPr>
              <a:t>Major Hardware devices Used</a:t>
            </a:r>
          </a:p>
          <a:p>
            <a:pPr>
              <a:buChar char="•"/>
            </a:pPr>
            <a:r>
              <a:rPr lang="en-US" sz="3200" dirty="0">
                <a:latin typeface="Work Sans"/>
              </a:rPr>
              <a:t>Input Components</a:t>
            </a:r>
          </a:p>
          <a:p>
            <a:pPr lvl="1">
              <a:buChar char="•"/>
            </a:pPr>
            <a:r>
              <a:rPr lang="en-US" sz="3200" dirty="0">
                <a:latin typeface="Work Sans"/>
              </a:rPr>
              <a:t>-Temperature sensor – LM 35</a:t>
            </a:r>
          </a:p>
          <a:p>
            <a:pPr lvl="1">
              <a:buChar char="•"/>
            </a:pPr>
            <a:r>
              <a:rPr lang="en-US" sz="3200" dirty="0">
                <a:latin typeface="Work Sans"/>
              </a:rPr>
              <a:t>-Humidity sensor – ESP 8266</a:t>
            </a:r>
          </a:p>
          <a:p>
            <a:pPr lvl="1">
              <a:buChar char="•"/>
            </a:pPr>
            <a:r>
              <a:rPr lang="en-US" sz="3200" dirty="0">
                <a:latin typeface="Work Sans"/>
              </a:rPr>
              <a:t>-Arduino UNO microcontroller</a:t>
            </a:r>
          </a:p>
          <a:p>
            <a:pPr lvl="1">
              <a:buChar char="•"/>
            </a:pPr>
            <a:r>
              <a:rPr lang="en-US" sz="3200" dirty="0">
                <a:latin typeface="Work Sans"/>
              </a:rPr>
              <a:t>-Power supply</a:t>
            </a:r>
          </a:p>
          <a:p>
            <a:pPr>
              <a:buChar char="•"/>
            </a:pPr>
            <a:r>
              <a:rPr lang="en-US" sz="3200" dirty="0">
                <a:latin typeface="Work Sans"/>
              </a:rPr>
              <a:t>Communication Interfaces</a:t>
            </a:r>
          </a:p>
          <a:p>
            <a:pPr lvl="1">
              <a:buChar char="•"/>
            </a:pPr>
            <a:r>
              <a:rPr lang="en-US" sz="3200" dirty="0">
                <a:latin typeface="Work Sans"/>
              </a:rPr>
              <a:t>-Wired USB Connectors</a:t>
            </a:r>
          </a:p>
          <a:p>
            <a:pPr lvl="1">
              <a:buChar char="•"/>
            </a:pPr>
            <a:r>
              <a:rPr lang="en-US" sz="3200" dirty="0">
                <a:latin typeface="Work Sans"/>
              </a:rPr>
              <a:t>-Wireless Fidelity (Wi-Fi) module</a:t>
            </a:r>
          </a:p>
          <a:p>
            <a:pPr>
              <a:buChar char="•"/>
            </a:pPr>
            <a:r>
              <a:rPr lang="en-US" sz="3200" dirty="0">
                <a:latin typeface="Work Sans"/>
              </a:rPr>
              <a:t>Output Components</a:t>
            </a:r>
          </a:p>
          <a:p>
            <a:pPr lvl="1">
              <a:buChar char="•"/>
            </a:pPr>
            <a:r>
              <a:rPr lang="en-US" sz="3200" dirty="0">
                <a:latin typeface="Work Sans"/>
              </a:rPr>
              <a:t>-IoT device – smart phone</a:t>
            </a:r>
          </a:p>
          <a:p>
            <a:pPr lvl="1">
              <a:buChar char="•"/>
            </a:pPr>
            <a:r>
              <a:rPr lang="en-US" sz="3200" dirty="0">
                <a:latin typeface="Work Sans"/>
              </a:rPr>
              <a:t>-LCD (Optional)</a:t>
            </a:r>
          </a:p>
          <a:p>
            <a:r>
              <a:rPr lang="en-US" sz="3200" dirty="0">
                <a:latin typeface="Work Sans"/>
              </a:rPr>
              <a:t>Major Software Used</a:t>
            </a:r>
          </a:p>
          <a:p>
            <a:pPr>
              <a:buChar char="•"/>
            </a:pPr>
            <a:r>
              <a:rPr lang="en-US" sz="3200" dirty="0">
                <a:latin typeface="Work Sans"/>
              </a:rPr>
              <a:t>Arduino IDE</a:t>
            </a:r>
          </a:p>
        </p:txBody>
      </p:sp>
    </p:spTree>
    <p:extLst>
      <p:ext uri="{BB962C8B-B14F-4D97-AF65-F5344CB8AC3E}">
        <p14:creationId xmlns:p14="http://schemas.microsoft.com/office/powerpoint/2010/main" val="124613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5F765-ABB2-7D31-8E8A-7599C45E5382}"/>
              </a:ext>
            </a:extLst>
          </p:cNvPr>
          <p:cNvSpPr txBox="1"/>
          <p:nvPr/>
        </p:nvSpPr>
        <p:spPr>
          <a:xfrm>
            <a:off x="741871" y="353683"/>
            <a:ext cx="1147025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191919"/>
                </a:solidFill>
                <a:latin typeface="Work Sans"/>
              </a:rPr>
              <a:t>The recent innovative projects handled by our team under the model of IoT-based Environmental Monitoring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E9D44-6AA6-469E-5FE7-398AD065A081}"/>
              </a:ext>
            </a:extLst>
          </p:cNvPr>
          <p:cNvSpPr txBox="1"/>
          <p:nvPr/>
        </p:nvSpPr>
        <p:spPr>
          <a:xfrm>
            <a:off x="741874" y="1992702"/>
            <a:ext cx="11470255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200">
                <a:latin typeface="Work Sans"/>
              </a:rPr>
              <a:t>Analysis of developed Environmental monitoring System also on different locations</a:t>
            </a:r>
          </a:p>
          <a:p>
            <a:pPr>
              <a:buChar char="•"/>
            </a:pPr>
            <a:r>
              <a:rPr lang="en-US" sz="3200">
                <a:latin typeface="Work Sans"/>
              </a:rPr>
              <a:t>Smart monitoring to assist farmers also for minimizing the level of greenhouse gases using environmental monitoring system</a:t>
            </a:r>
          </a:p>
          <a:p>
            <a:pPr>
              <a:buChar char="•"/>
            </a:pPr>
            <a:r>
              <a:rPr lang="en-US" sz="3200">
                <a:latin typeface="Work Sans"/>
              </a:rPr>
              <a:t>Arduino and also Cayenne based environmental monitoring system over Internet of Things</a:t>
            </a:r>
          </a:p>
          <a:p>
            <a:pPr>
              <a:buChar char="•"/>
            </a:pPr>
            <a:r>
              <a:rPr lang="en-US" sz="3200">
                <a:latin typeface="Work Sans"/>
              </a:rPr>
              <a:t>Measurement of environmental conditions over a particular campus using Wireless sensor Network and also Arduino</a:t>
            </a:r>
          </a:p>
        </p:txBody>
      </p:sp>
    </p:spTree>
    <p:extLst>
      <p:ext uri="{BB962C8B-B14F-4D97-AF65-F5344CB8AC3E}">
        <p14:creationId xmlns:p14="http://schemas.microsoft.com/office/powerpoint/2010/main" val="196110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T-based Pennellii-1 environmental monitoring system. (a) Device, (b)... |  Download Scientific Diagram">
            <a:extLst>
              <a:ext uri="{FF2B5EF4-FFF2-40B4-BE49-F238E27FC236}">
                <a16:creationId xmlns:a16="http://schemas.microsoft.com/office/drawing/2014/main" id="{88F46358-E48B-BFE4-D8A0-688C9C637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20" y="1526876"/>
            <a:ext cx="8254579" cy="3890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AD1ABF-BAF3-A08A-B975-6A2C77560573}"/>
              </a:ext>
            </a:extLst>
          </p:cNvPr>
          <p:cNvSpPr txBox="1"/>
          <p:nvPr/>
        </p:nvSpPr>
        <p:spPr>
          <a:xfrm>
            <a:off x="1547004" y="1000664"/>
            <a:ext cx="35483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65108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T and Cloud Based Environment Monitoring System Using Arduino - YouTube">
            <a:extLst>
              <a:ext uri="{FF2B5EF4-FFF2-40B4-BE49-F238E27FC236}">
                <a16:creationId xmlns:a16="http://schemas.microsoft.com/office/drawing/2014/main" id="{14D95AAC-9D1D-CFD3-0763-7E4FA64B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06" y="1036264"/>
            <a:ext cx="9011727" cy="54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9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CA97A-F005-8ACF-6914-8FF0ABFB83B5}"/>
              </a:ext>
            </a:extLst>
          </p:cNvPr>
          <p:cNvSpPr txBox="1"/>
          <p:nvPr/>
        </p:nvSpPr>
        <p:spPr>
          <a:xfrm>
            <a:off x="785004" y="914402"/>
            <a:ext cx="89973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3200" dirty="0">
              <a:solidFill>
                <a:srgbClr val="92D05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4EAE3-D9A2-E729-6162-E6100EE4C2B2}"/>
              </a:ext>
            </a:extLst>
          </p:cNvPr>
          <p:cNvSpPr txBox="1"/>
          <p:nvPr/>
        </p:nvSpPr>
        <p:spPr>
          <a:xfrm>
            <a:off x="713117" y="152400"/>
            <a:ext cx="10967048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Work Sans"/>
              </a:rPr>
              <a:t>Arduino-Projects:</a:t>
            </a:r>
          </a:p>
          <a:p>
            <a:pPr>
              <a:buChar char="•"/>
            </a:pPr>
            <a:r>
              <a:rPr lang="en-US" sz="2400" dirty="0">
                <a:latin typeface="Work Sans"/>
              </a:rPr>
              <a:t>Arduino UNO is used also for modeling an efficient design of periodical moisture monitoring system</a:t>
            </a:r>
          </a:p>
          <a:p>
            <a:pPr>
              <a:buChar char="•"/>
            </a:pPr>
            <a:r>
              <a:rPr lang="en-US" sz="2400" dirty="0">
                <a:latin typeface="Work Sans"/>
              </a:rPr>
              <a:t>Weather conditions as temperature and also humidity are monitored using Arduino UNO platform</a:t>
            </a:r>
          </a:p>
          <a:p>
            <a:pPr>
              <a:buChar char="•"/>
            </a:pPr>
            <a:r>
              <a:rPr lang="en-US" sz="2400" dirty="0">
                <a:latin typeface="Work Sans"/>
              </a:rPr>
              <a:t>Global System for Mobile Communication also for alerting the environment based on the environmental changes</a:t>
            </a:r>
          </a:p>
          <a:p>
            <a:pPr>
              <a:buChar char="•"/>
            </a:pPr>
            <a:r>
              <a:rPr lang="en-US" sz="2400" dirty="0">
                <a:latin typeface="Work Sans"/>
              </a:rPr>
              <a:t>ESP 8266 sensor in environmental monitoring system integrated with Internet of Things also using Wi-Fi modem</a:t>
            </a:r>
          </a:p>
          <a:p>
            <a:pPr>
              <a:buChar char="•"/>
            </a:pPr>
            <a:r>
              <a:rPr lang="en-US" sz="2400" dirty="0">
                <a:latin typeface="Work Sans"/>
              </a:rPr>
              <a:t>Robot based environmental monitoring system also in different areas</a:t>
            </a:r>
          </a:p>
          <a:p>
            <a:pPr>
              <a:buChar char="•"/>
            </a:pPr>
            <a:r>
              <a:rPr lang="en-US" sz="2400" dirty="0">
                <a:latin typeface="Work Sans"/>
              </a:rPr>
              <a:t>Monitoring of industries weather conditions also to avoid unnecessary damage</a:t>
            </a:r>
          </a:p>
          <a:p>
            <a:pPr>
              <a:buChar char="•"/>
            </a:pPr>
            <a:r>
              <a:rPr lang="en-US" sz="2400" dirty="0">
                <a:latin typeface="Work Sans"/>
              </a:rPr>
              <a:t>Instant SMS alert message over a combination of wired and also wireless framework</a:t>
            </a:r>
          </a:p>
          <a:p>
            <a:pPr>
              <a:buChar char="•"/>
            </a:pPr>
            <a:r>
              <a:rPr lang="en-US" sz="2400" dirty="0">
                <a:latin typeface="Work Sans"/>
              </a:rPr>
              <a:t>Identification of the effects of global warming also using IoT-based Environmental Monitoring System</a:t>
            </a:r>
          </a:p>
          <a:p>
            <a:pPr>
              <a:buChar char="•"/>
            </a:pPr>
            <a:r>
              <a:rPr lang="en-US" sz="2400" dirty="0">
                <a:latin typeface="Work Sans"/>
              </a:rPr>
              <a:t>Measurement of heat conditions also over the location of deployed solar cells</a:t>
            </a:r>
          </a:p>
        </p:txBody>
      </p:sp>
    </p:spTree>
    <p:extLst>
      <p:ext uri="{BB962C8B-B14F-4D97-AF65-F5344CB8AC3E}">
        <p14:creationId xmlns:p14="http://schemas.microsoft.com/office/powerpoint/2010/main" val="152589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2996E-29A8-3036-64C7-696F14652D62}"/>
              </a:ext>
            </a:extLst>
          </p:cNvPr>
          <p:cNvSpPr txBox="1"/>
          <p:nvPr/>
        </p:nvSpPr>
        <p:spPr>
          <a:xfrm>
            <a:off x="741872" y="181156"/>
            <a:ext cx="11268972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92D050"/>
                </a:solidFill>
                <a:latin typeface="Work Sans"/>
              </a:rPr>
              <a:t>Iot</a:t>
            </a:r>
            <a:r>
              <a:rPr lang="en-US" sz="2000" b="1" dirty="0">
                <a:solidFill>
                  <a:srgbClr val="92D050"/>
                </a:solidFill>
                <a:latin typeface="Work Sans"/>
              </a:rPr>
              <a:t>-based Environmental Projects</a:t>
            </a:r>
            <a:endParaRPr lang="en-US" sz="2000" dirty="0">
              <a:solidFill>
                <a:srgbClr val="191919"/>
              </a:solidFill>
              <a:latin typeface="Work Sans"/>
            </a:endParaRPr>
          </a:p>
          <a:p>
            <a:pPr>
              <a:buChar char="•"/>
            </a:pPr>
            <a:r>
              <a:rPr lang="en-US" sz="2000" dirty="0">
                <a:latin typeface="Work Sans"/>
              </a:rPr>
              <a:t>Wireless Sensor Networks deployed on Urban Areas also for monitoring environmental weather status</a:t>
            </a:r>
            <a:endParaRPr lang="en-US" sz="2000">
              <a:latin typeface="Work Sans"/>
            </a:endParaRPr>
          </a:p>
          <a:p>
            <a:pPr>
              <a:buChar char="•"/>
            </a:pPr>
            <a:r>
              <a:rPr lang="en-US" sz="2000" dirty="0">
                <a:latin typeface="Work Sans"/>
              </a:rPr>
              <a:t>An economical pollution monitoring system also based on Internet of Things</a:t>
            </a:r>
            <a:endParaRPr lang="en-US" sz="2000">
              <a:latin typeface="Work Sans"/>
            </a:endParaRPr>
          </a:p>
          <a:p>
            <a:pPr>
              <a:buChar char="•"/>
            </a:pPr>
            <a:r>
              <a:rPr lang="en-US" sz="2000" dirty="0">
                <a:latin typeface="Work Sans"/>
              </a:rPr>
              <a:t>A monitoring system for indoor environment also using Internet of Things environment</a:t>
            </a:r>
            <a:endParaRPr lang="en-US" sz="2000">
              <a:latin typeface="Work Sans"/>
            </a:endParaRPr>
          </a:p>
          <a:p>
            <a:pPr>
              <a:buChar char="•"/>
            </a:pPr>
            <a:r>
              <a:rPr lang="en-US" sz="2000" dirty="0">
                <a:latin typeface="Work Sans"/>
              </a:rPr>
              <a:t>Using Arduino for designing a greenhouse environment and also alerting emergency via Global System modem</a:t>
            </a:r>
            <a:endParaRPr lang="en-US" sz="2000">
              <a:latin typeface="Work Sans"/>
            </a:endParaRPr>
          </a:p>
          <a:p>
            <a:pPr>
              <a:buChar char="•"/>
            </a:pPr>
            <a:r>
              <a:rPr lang="en-US" sz="2000" dirty="0">
                <a:latin typeface="Work Sans"/>
              </a:rPr>
              <a:t>A smart environmental monitoring system designed also using wireless sensor network with Internet of Things</a:t>
            </a:r>
            <a:endParaRPr lang="en-US" sz="2000">
              <a:latin typeface="Work Sans"/>
            </a:endParaRPr>
          </a:p>
          <a:p>
            <a:pPr>
              <a:buChar char="•"/>
            </a:pPr>
            <a:r>
              <a:rPr lang="en-US" sz="2000" dirty="0">
                <a:latin typeface="Work Sans"/>
              </a:rPr>
              <a:t>Monitoring wastage exhausted over the environment also using IoT with Arduino</a:t>
            </a:r>
            <a:endParaRPr lang="en-US" sz="2000">
              <a:latin typeface="Work Sans"/>
            </a:endParaRPr>
          </a:p>
          <a:p>
            <a:pPr>
              <a:buChar char="•"/>
            </a:pPr>
            <a:r>
              <a:rPr lang="en-US" sz="2000" dirty="0">
                <a:latin typeface="Work Sans"/>
              </a:rPr>
              <a:t>Pollution and humidity monitoring using advanced sensors also for accurate sensing reports</a:t>
            </a:r>
            <a:endParaRPr lang="en-US" sz="2000">
              <a:latin typeface="Work Sans"/>
            </a:endParaRPr>
          </a:p>
          <a:p>
            <a:pPr>
              <a:buChar char="•"/>
            </a:pPr>
            <a:r>
              <a:rPr lang="en-US" sz="2000" dirty="0">
                <a:latin typeface="Work Sans"/>
              </a:rPr>
              <a:t>A public environmental monitoring system also to create safety aware future generations</a:t>
            </a:r>
            <a:endParaRPr lang="en-US" sz="2000">
              <a:latin typeface="Work Sans"/>
            </a:endParaRPr>
          </a:p>
          <a:p>
            <a:pPr>
              <a:buChar char="•"/>
            </a:pPr>
            <a:r>
              <a:rPr lang="en-US" sz="2000" dirty="0">
                <a:latin typeface="Work Sans"/>
              </a:rPr>
              <a:t>Remote environmental weather monitoring also using significant sensors</a:t>
            </a:r>
          </a:p>
          <a:p>
            <a:pPr>
              <a:buChar char="•"/>
            </a:pPr>
            <a:r>
              <a:rPr lang="en-US" sz="2000" dirty="0">
                <a:latin typeface="Work Sans"/>
              </a:rPr>
              <a:t>Natural hazardous alert system to protect living beings also using Internet of Things environment</a:t>
            </a:r>
          </a:p>
          <a:p>
            <a:pPr>
              <a:buChar char="•"/>
            </a:pPr>
            <a:r>
              <a:rPr lang="en-US" sz="2000" dirty="0">
                <a:latin typeface="Work Sans"/>
              </a:rPr>
              <a:t>Environmental Monitoring System also using IoT over Agricultural environment</a:t>
            </a:r>
          </a:p>
          <a:p>
            <a:pPr>
              <a:buChar char="•"/>
            </a:pPr>
            <a:r>
              <a:rPr lang="en-US" sz="2000" dirty="0">
                <a:latin typeface="Work Sans"/>
              </a:rPr>
              <a:t>Monitoring of indoor air quality to generate countermeasures also for minimizing pollution if any present</a:t>
            </a:r>
          </a:p>
          <a:p>
            <a:pPr>
              <a:buChar char="•"/>
            </a:pPr>
            <a:r>
              <a:rPr lang="en-US" sz="2000" dirty="0">
                <a:latin typeface="Work Sans"/>
              </a:rPr>
              <a:t>Internet of Things enabled monitoring systems also using low cost sensor devices</a:t>
            </a:r>
          </a:p>
        </p:txBody>
      </p:sp>
    </p:spTree>
    <p:extLst>
      <p:ext uri="{BB962C8B-B14F-4D97-AF65-F5344CB8AC3E}">
        <p14:creationId xmlns:p14="http://schemas.microsoft.com/office/powerpoint/2010/main" val="186667314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Nova</vt:lpstr>
      <vt:lpstr>Lato</vt:lpstr>
      <vt:lpstr>Univers</vt:lpstr>
      <vt:lpstr>Work Sans</vt:lpstr>
      <vt:lpstr>GradientVTI</vt:lpstr>
      <vt:lpstr>EnvironmentalMonitorinG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 vel</dc:creator>
  <cp:lastModifiedBy>Sakthi vel</cp:lastModifiedBy>
  <cp:revision>173</cp:revision>
  <dcterms:created xsi:type="dcterms:W3CDTF">2023-09-30T09:28:26Z</dcterms:created>
  <dcterms:modified xsi:type="dcterms:W3CDTF">2023-09-30T11:09:00Z</dcterms:modified>
</cp:coreProperties>
</file>