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5681-868A-400B-A19E-0C3C4D1B3862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6D91ECC-191C-4393-ADDB-547288853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99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5681-868A-400B-A19E-0C3C4D1B3862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D91ECC-191C-4393-ADDB-547288853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53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5681-868A-400B-A19E-0C3C4D1B3862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D91ECC-191C-4393-ADDB-54728885314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7113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5681-868A-400B-A19E-0C3C4D1B3862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D91ECC-191C-4393-ADDB-547288853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514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5681-868A-400B-A19E-0C3C4D1B3862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D91ECC-191C-4393-ADDB-54728885314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1227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5681-868A-400B-A19E-0C3C4D1B3862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D91ECC-191C-4393-ADDB-547288853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6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5681-868A-400B-A19E-0C3C4D1B3862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91ECC-191C-4393-ADDB-547288853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513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5681-868A-400B-A19E-0C3C4D1B3862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91ECC-191C-4393-ADDB-547288853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51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5681-868A-400B-A19E-0C3C4D1B3862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91ECC-191C-4393-ADDB-547288853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05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5681-868A-400B-A19E-0C3C4D1B3862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D91ECC-191C-4393-ADDB-547288853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84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5681-868A-400B-A19E-0C3C4D1B3862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6D91ECC-191C-4393-ADDB-547288853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80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5681-868A-400B-A19E-0C3C4D1B3862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6D91ECC-191C-4393-ADDB-547288853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00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5681-868A-400B-A19E-0C3C4D1B3862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91ECC-191C-4393-ADDB-547288853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26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5681-868A-400B-A19E-0C3C4D1B3862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91ECC-191C-4393-ADDB-547288853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42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5681-868A-400B-A19E-0C3C4D1B3862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91ECC-191C-4393-ADDB-547288853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88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5681-868A-400B-A19E-0C3C4D1B3862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D91ECC-191C-4393-ADDB-547288853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03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25681-868A-400B-A19E-0C3C4D1B3862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6D91ECC-191C-4393-ADDB-547288853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83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4248-9753-4A45-8A12-FF8C2EDE3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608" y="2617826"/>
            <a:ext cx="10844784" cy="1126283"/>
          </a:xfrm>
        </p:spPr>
        <p:txBody>
          <a:bodyPr>
            <a:normAutofit/>
          </a:bodyPr>
          <a:lstStyle/>
          <a:p>
            <a:pPr algn="ctr"/>
            <a:r>
              <a:rPr lang="en-IN" b="1" i="0" dirty="0">
                <a:solidFill>
                  <a:srgbClr val="292F32"/>
                </a:solidFill>
                <a:effectLst/>
                <a:latin typeface="Gotham Rounded SSm A"/>
              </a:rPr>
              <a:t>BIKE RENTAL PREDICTION 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5A54B-D155-18A5-7B2E-77BC727C8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2895" y="4073291"/>
            <a:ext cx="1946211" cy="41641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 Programming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60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CE9F-49BE-565A-3A75-1DD38473E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7" y="0"/>
            <a:ext cx="10448211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5. Predict the performance of the model on the test dataset</a:t>
            </a:r>
            <a:b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</a:b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48AAA-E3B6-736B-EF39-ED7B77E3A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980" y="2889222"/>
            <a:ext cx="8686040" cy="163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45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3188-92AA-226B-DFD9-01DB5D7C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7" y="2788555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5649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8587A-EB97-66C8-ED66-8081AA425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7" y="0"/>
            <a:ext cx="8911687" cy="111325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0" i="0" dirty="0">
                <a:solidFill>
                  <a:srgbClr val="4D575D"/>
                </a:solidFill>
                <a:effectLst/>
                <a:latin typeface="Gotham Rounded SSm A"/>
              </a:rPr>
              <a:t>1.    Exploratory data analysis</a:t>
            </a:r>
            <a:br>
              <a:rPr lang="en-IN" b="0" i="0" dirty="0">
                <a:solidFill>
                  <a:srgbClr val="4D575D"/>
                </a:solidFill>
                <a:effectLst/>
                <a:latin typeface="Gotham Rounded SSm A"/>
              </a:rPr>
            </a:br>
            <a:r>
              <a:rPr lang="en-IN" sz="2700" b="0" i="0" dirty="0">
                <a:solidFill>
                  <a:srgbClr val="4D575D"/>
                </a:solidFill>
                <a:effectLst/>
                <a:latin typeface="Gotham Rounded SSm A"/>
              </a:rPr>
              <a:t>•    Load dataset and libraries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22DA5D-6794-AF27-CE7A-8DD505DF8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28" y="2512390"/>
            <a:ext cx="9355144" cy="19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5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09236-9AA9-4308-4D1E-CEDDD6D3C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7" y="0"/>
            <a:ext cx="8911687" cy="710914"/>
          </a:xfrm>
        </p:spPr>
        <p:txBody>
          <a:bodyPr>
            <a:noAutofit/>
          </a:bodyPr>
          <a:lstStyle/>
          <a:p>
            <a:pPr algn="ctr"/>
            <a:r>
              <a:rPr lang="en-US" sz="2400" b="0" i="0" dirty="0">
                <a:solidFill>
                  <a:srgbClr val="4D575D"/>
                </a:solidFill>
                <a:effectLst/>
                <a:latin typeface="Gotham Rounded SSm A"/>
              </a:rPr>
              <a:t>•    Perform data type conversion of the attributes</a:t>
            </a:r>
            <a:br>
              <a:rPr lang="en-US" sz="2400" dirty="0"/>
            </a:b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671BA-0696-ECF8-B01F-1F7986E18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769" y="2527253"/>
            <a:ext cx="7808462" cy="300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9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3A9A-1419-1561-FCDE-BAB9C0AA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7" y="0"/>
            <a:ext cx="8911687" cy="6194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0" i="0" dirty="0">
                <a:solidFill>
                  <a:srgbClr val="4D575D"/>
                </a:solidFill>
                <a:effectLst/>
                <a:latin typeface="Gotham Rounded SSm A"/>
              </a:rPr>
              <a:t>•    Carry out the missing value analysis</a:t>
            </a:r>
            <a:br>
              <a:rPr lang="en-US" sz="2400" dirty="0"/>
            </a:b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21AFB-19C7-24C7-C187-5AAE9725E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030" y="2152584"/>
            <a:ext cx="9043940" cy="291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DF09-DAA0-A9FF-0A77-F56DEF99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5" y="0"/>
            <a:ext cx="10674096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0" i="0" dirty="0">
                <a:solidFill>
                  <a:srgbClr val="4D575D"/>
                </a:solidFill>
                <a:effectLst/>
                <a:latin typeface="Gotham Rounded SSm A"/>
              </a:rPr>
              <a:t>2. Attributes distributions and trends</a:t>
            </a:r>
            <a:br>
              <a:rPr lang="en-IN" dirty="0"/>
            </a:br>
            <a:r>
              <a:rPr lang="en-US" sz="2700" b="0" i="0" dirty="0">
                <a:solidFill>
                  <a:srgbClr val="4D575D"/>
                </a:solidFill>
                <a:effectLst/>
                <a:latin typeface="Gotham Rounded SSm A"/>
              </a:rPr>
              <a:t>•    Plot monthly distribution of the total number of bikes rented</a:t>
            </a:r>
            <a:br>
              <a:rPr lang="en-US" sz="2700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2241E-69B5-2F7F-ED72-5ED269D91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70" y="1421446"/>
            <a:ext cx="8866261" cy="423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8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DB8C-E5C8-E87E-BC95-106646FFC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7" y="0"/>
            <a:ext cx="8911687" cy="612648"/>
          </a:xfrm>
        </p:spPr>
        <p:txBody>
          <a:bodyPr>
            <a:normAutofit/>
          </a:bodyPr>
          <a:lstStyle/>
          <a:p>
            <a:pPr algn="ctr"/>
            <a:r>
              <a:rPr lang="en-US" sz="2400" b="0" i="0" dirty="0">
                <a:solidFill>
                  <a:srgbClr val="4D575D"/>
                </a:solidFill>
                <a:effectLst/>
                <a:latin typeface="Gotham Rounded SSm A"/>
              </a:rPr>
              <a:t>•    Plot yearly distribution of the total number of bikes rented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895D5-1A6F-0D56-6782-954F47933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36" y="2320867"/>
            <a:ext cx="8215129" cy="349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59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1EF45-C8F0-07AC-EE45-B685FB825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7" y="0"/>
            <a:ext cx="8911687" cy="610330"/>
          </a:xfrm>
        </p:spPr>
        <p:txBody>
          <a:bodyPr>
            <a:normAutofit/>
          </a:bodyPr>
          <a:lstStyle/>
          <a:p>
            <a:pPr algn="ctr"/>
            <a:r>
              <a:rPr lang="en-US" sz="2400" b="0" i="0" dirty="0">
                <a:solidFill>
                  <a:srgbClr val="4D575D"/>
                </a:solidFill>
                <a:effectLst/>
                <a:latin typeface="Gotham Rounded SSm A"/>
              </a:rPr>
              <a:t>•    Plot boxplot for outliers analysis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2AEA0-9B15-A862-FDB4-DE42BD84D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495" y="2616158"/>
            <a:ext cx="7707011" cy="217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0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A6FE8-6733-1328-A82A-481BF3161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720058"/>
          </a:xfrm>
        </p:spPr>
        <p:txBody>
          <a:bodyPr/>
          <a:lstStyle/>
          <a:p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3. Split the dataset into train and test dataset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2D9D99-6E18-7CDC-4429-3120B3797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745" y="2720938"/>
            <a:ext cx="9246510" cy="240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2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5C1C9-D99B-A7E9-7FE9-BD00D54EF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80890"/>
          </a:xfrm>
        </p:spPr>
        <p:txBody>
          <a:bodyPr>
            <a:normAutofit/>
          </a:bodyPr>
          <a:lstStyle/>
          <a:p>
            <a:pPr algn="ctr"/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4. Create a model using the random forest algorithm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F0D2C-8FE5-9CA4-4CC1-727686A1F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19" y="2682454"/>
            <a:ext cx="9011162" cy="267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8826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25</TotalTime>
  <Words>107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Gotham Rounded SSm A</vt:lpstr>
      <vt:lpstr>Wingdings 3</vt:lpstr>
      <vt:lpstr>Wisp</vt:lpstr>
      <vt:lpstr>BIKE RENTAL PREDICTION </vt:lpstr>
      <vt:lpstr>1.    Exploratory data analysis •    Load dataset and libraries  </vt:lpstr>
      <vt:lpstr>•    Perform data type conversion of the attributes </vt:lpstr>
      <vt:lpstr>•    Carry out the missing value analysis </vt:lpstr>
      <vt:lpstr>2. Attributes distributions and trends •    Plot monthly distribution of the total number of bikes rented </vt:lpstr>
      <vt:lpstr>•    Plot yearly distribution of the total number of bikes rented</vt:lpstr>
      <vt:lpstr>•    Plot boxplot for outliers analysis</vt:lpstr>
      <vt:lpstr>3. Split the dataset into train and test dataset</vt:lpstr>
      <vt:lpstr>4. Create a model using the random forest algorithm</vt:lpstr>
      <vt:lpstr>5. Predict the performance of the model on the test dataset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RENTAL PREDICTION </dc:title>
  <dc:creator>sakthi vignesh</dc:creator>
  <cp:lastModifiedBy>sakthi vignesh</cp:lastModifiedBy>
  <cp:revision>1</cp:revision>
  <dcterms:created xsi:type="dcterms:W3CDTF">2024-01-10T13:15:20Z</dcterms:created>
  <dcterms:modified xsi:type="dcterms:W3CDTF">2024-01-10T13:40:35Z</dcterms:modified>
</cp:coreProperties>
</file>